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7C74DC-8E71-4B67-8D08-78FC9CF83718}" type="datetimeFigureOut">
              <a:rPr lang="uk-UA" smtClean="0"/>
              <a:t>12.09.2010</a:t>
            </a:fld>
            <a:endParaRPr lang="uk-UA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4FFF46-03CE-413A-9298-3D4A24C8CED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ru.wikipedia.org/wiki/%D0%A4%D0%B0%D0%B9%D0%BB:FirstSurahKoran.jpg" TargetMode="External"/><Relationship Id="rId7" Type="http://schemas.openxmlformats.org/officeDocument/2006/relationships/hyperlink" Target="http://ru.wikipedia.org/wiki/%D0%98%D1%81%D0%BB%D0%B0%D0%B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C%D1%83%D1%81%D1%83%D0%BB%D1%8C%D0%BC%D0%B0%D0%BD%D0%B5" TargetMode="External"/><Relationship Id="rId5" Type="http://schemas.openxmlformats.org/officeDocument/2006/relationships/hyperlink" Target="http://ru.wikipedia.org/wiki/%D0%90%D1%80%D0%B0%D0%B1%D1%81%D0%BA%D0%B8%D0%B9_%D1%8F%D0%B7%D1%8B%D0%BA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C%D1%83%D1%81%D1%85%D0%B0%D1%84" TargetMode="External"/><Relationship Id="rId3" Type="http://schemas.openxmlformats.org/officeDocument/2006/relationships/hyperlink" Target="http://ru.wikipedia.org/wiki/%D0%A1%D0%B2%D1%8F%D1%89%D0%B5%D0%BD%D0%BD%D0%BE%D0%B5_%D0%9F%D0%B8%D1%81%D0%B0%D0%BD%D0%B8%D0%B5_%D0%B2_%D0%B8%D1%81%D0%BB%D0%B0%D0%BC%D0%B5" TargetMode="External"/><Relationship Id="rId7" Type="http://schemas.openxmlformats.org/officeDocument/2006/relationships/hyperlink" Target="http://ru.wikipedia.org/wiki/%D0%9A%D0%BE%D1%80%D0%B0%D0%BD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8%D0%B0%D1%80%D0%B8%D0%B0%D1%82" TargetMode="External"/><Relationship Id="rId5" Type="http://schemas.openxmlformats.org/officeDocument/2006/relationships/hyperlink" Target="http://ru.wikipedia.org/wiki/%D0%9F%D1%80%D0%BE%D1%80%D0%BE%D0%BA%D0%B8_%D0%B2_%D0%B8%D1%81%D0%BB%D0%B0%D0%BC%D0%B5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ru.wikipedia.org/wiki/%D0%90%D0%BB%D0%BB%D0%B0%D1%85" TargetMode="External"/><Relationship Id="rId9" Type="http://schemas.openxmlformats.org/officeDocument/2006/relationships/hyperlink" Target="http://ru.wikipedia.org/wiki/%D0%A4%D0%B0%D0%B9%D0%BB:Qur'anic_Manuscript_-_3_-_Hijazi_scrip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3%D0%BC%D0%BC%D0%B0_(%D0%B8%D1%81%D0%BB%D0%B0%D0%BC)" TargetMode="External"/><Relationship Id="rId7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Shikastah_script.jpg" TargetMode="External"/><Relationship Id="rId5" Type="http://schemas.openxmlformats.org/officeDocument/2006/relationships/hyperlink" Target="http://ru.wikipedia.org/wiki/%D0%A1%D1%82%D1%80%D0%B0%D1%88%D0%BD%D1%8B%D0%B9_%D1%81%D1%83%D0%B4" TargetMode="External"/><Relationship Id="rId4" Type="http://schemas.openxmlformats.org/officeDocument/2006/relationships/hyperlink" Target="http://ru.wikipedia.org/wiki/%D0%9A%D0%BE%D1%80%D0%B0%D0%B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2%D0%B0%D0%B6%D0%B2%D0%B8%D0%B4" TargetMode="External"/><Relationship Id="rId3" Type="http://schemas.openxmlformats.org/officeDocument/2006/relationships/hyperlink" Target="http://ru.wikipedia.org/wiki/%D0%A2%D0%B0%D1%84%D1%81%D0%B8%D1%80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ru.wikipedia.org/wiki/%D0%9B%D0%B5%D0%B9%D0%BB%D0%B0%D1%82%D1%83%D0%BB%D1%8C-%D0%9A%D0%B0%D0%B4%D1%8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Quran-Mus'haf_Al_Tajweed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ru.wikipedia.org/wiki/%D0%A4%D0%B0%D0%B9%D0%BB:AndalusQuran.JP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ru.wikipedia.org/wiki/%D0%9D%D0%B0%D0%BC%D0%B0%D0%B7" TargetMode="External"/><Relationship Id="rId7" Type="http://schemas.openxmlformats.org/officeDocument/2006/relationships/hyperlink" Target="http://ru.wikipedia.org/wiki/%D0%A4%D0%B0%D0%B9%D0%BB:Ilkhanid_Quran.jpg" TargetMode="External"/><Relationship Id="rId2" Type="http://schemas.openxmlformats.org/officeDocument/2006/relationships/hyperlink" Target="http://ru.wikipedia.org/wiki/%D0%9A%D0%BE%D1%80%D0%B0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ru.wikipedia.org/wiki/%D0%A4%D0%B0%D0%B9%D0%BB:Uthman_Koran-RZ.jpg" TargetMode="External"/><Relationship Id="rId4" Type="http://schemas.openxmlformats.org/officeDocument/2006/relationships/hyperlink" Target="http://ru.wikipedia.org/wiki/%D0%A5%D0%B0%D1%84%D0%B8%D0%B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commons/thumb/5/50/FirstSurahKoran.jpg/200px-FirstSurahKoran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321467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14942" y="1714488"/>
            <a:ext cx="3071834" cy="1222375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Коран</a:t>
            </a:r>
            <a:endParaRPr lang="uk-UA" sz="7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143512"/>
            <a:ext cx="8458200" cy="1428760"/>
          </a:xfrm>
        </p:spPr>
        <p:txBody>
          <a:bodyPr>
            <a:normAutofit/>
          </a:bodyPr>
          <a:lstStyle/>
          <a:p>
            <a:r>
              <a:rPr lang="ru-RU" b="1" dirty="0" smtClean="0"/>
              <a:t>Коран</a:t>
            </a:r>
            <a:r>
              <a:rPr lang="ru-RU" dirty="0" smtClean="0"/>
              <a:t> (</a:t>
            </a:r>
            <a:r>
              <a:rPr lang="ru-RU" u="sng" dirty="0" smtClean="0">
                <a:hlinkClick r:id="rId5" tooltip="Арабский язык"/>
              </a:rPr>
              <a:t>араб.</a:t>
            </a:r>
            <a:r>
              <a:rPr lang="uk-UA" dirty="0" smtClean="0"/>
              <a:t> </a:t>
            </a:r>
            <a:r>
              <a:rPr lang="ru-RU" dirty="0" smtClean="0"/>
              <a:t>أَلْقُرآن‎‎ — </a:t>
            </a:r>
            <a:r>
              <a:rPr lang="ru-RU" i="1" dirty="0" smtClean="0"/>
              <a:t>аль-К̣ур’а̄н</a:t>
            </a:r>
            <a:r>
              <a:rPr lang="ru-RU" dirty="0" smtClean="0"/>
              <a:t> ) — священная книга </a:t>
            </a:r>
            <a:r>
              <a:rPr lang="ru-RU" u="sng" dirty="0" smtClean="0">
                <a:hlinkClick r:id="rId6" tooltip="Мусульмане"/>
              </a:rPr>
              <a:t>мусульман</a:t>
            </a:r>
            <a:r>
              <a:rPr lang="ru-RU" dirty="0" smtClean="0"/>
              <a:t> (приверженцев </a:t>
            </a:r>
            <a:r>
              <a:rPr lang="ru-RU" u="sng" dirty="0" smtClean="0">
                <a:hlinkClick r:id="rId7" tooltip="Ислам"/>
              </a:rPr>
              <a:t>ислама</a:t>
            </a:r>
            <a:r>
              <a:rPr lang="ru-RU" dirty="0" smtClean="0"/>
              <a:t>). Слово «Коран» происходит от </a:t>
            </a:r>
            <a:r>
              <a:rPr lang="ru-RU" u="sng" dirty="0" smtClean="0">
                <a:hlinkClick r:id="rId5" tooltip="Арабский язык"/>
              </a:rPr>
              <a:t>арабского</a:t>
            </a:r>
            <a:r>
              <a:rPr lang="ru-RU" dirty="0" smtClean="0"/>
              <a:t> «чтение вслух», «назидание»</a:t>
            </a:r>
            <a:endParaRPr lang="uk-UA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3571868" y="2214554"/>
            <a:ext cx="1500198" cy="857256"/>
          </a:xfrm>
          <a:prstGeom prst="leftArrow">
            <a:avLst/>
          </a:prstGeom>
          <a:blipFill>
            <a:blip r:embed="rId8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>
    <p:pull dir="rd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Мусульмане верят, что Коран — это божественное руководство для человечества, последнее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3" tooltip="Священное Писание в исламе"/>
              </a:rPr>
              <a:t>Священное Писание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ниспосланное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4" tooltip="Аллах"/>
              </a:rPr>
              <a:t>Аллахом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Коран — несотворенное Слово Господне, вечное свидетельство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5" tooltip="Пророки в исламе"/>
              </a:rPr>
              <a:t>пророчества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последнее небесное откровение, которое подтвердило истинность всех предыдущих священных Писаний, отменило провозглашенные ими законы и утвердило последнее и самое совершенное небесное законодательство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0" y="142852"/>
            <a:ext cx="214282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1455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Коран служит основой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6" tooltip="Шариат"/>
              </a:rPr>
              <a:t>мусульманского законодательства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как религиозного, так гражданского и уголовного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0" y="2285992"/>
            <a:ext cx="214282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928934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Существует несколько мнений о происхождении названия.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Согласно одному мнению, оно является производным от глагола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караа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», который означает «читать».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Согласно другому мнению, оно произошло от глагола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иктарана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», который означает «связываться».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Согласное третьему толкованию, оно произошло от слова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кира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», что означает «угощение»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7"/>
              </a:rPr>
              <a:t>[2]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Богословы считают, что Коран получил такое название, поскольку является даром Божьим для верующих.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0" y="3071810"/>
            <a:ext cx="214282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5786454"/>
            <a:ext cx="8844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Словом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8" tooltip="Мусхаф"/>
              </a:rPr>
              <a:t>мусхаф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именуют отдельные свитки или экземпляры Корана.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0" y="5857892"/>
            <a:ext cx="214282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Рисунок 4" descr="http://upload.wikimedia.org/wikipedia/commons/thumb/9/93/Qur%27anic_Manuscript_-_3_-_Hijazi_script.jpg/170px-Qur%27anic_Manuscript_-_3_-_Hijazi_script.jpg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38668" y="2500306"/>
            <a:ext cx="4405332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  <p:bldP spid="4" grpId="0" animBg="1"/>
      <p:bldP spid="1026" grpId="0" build="p"/>
      <p:bldP spid="7" grpId="0" animBg="1"/>
      <p:bldP spid="1027" grpId="0" build="p"/>
      <p:bldP spid="9" grpId="0" animBg="1"/>
      <p:bldP spid="1028" grpId="0" build="p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71462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Источники рассказов Корана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Источником рассказов Корана, согласно исламу, является только Всевышний. На это указывает множество сур священной книги: «Мы ниспослали Коран в ночь Могущества»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92880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Коран </a:t>
            </a:r>
            <a:r>
              <a:rPr lang="ru-RU" dirty="0"/>
              <a:t>воспитывает мусульман в духе праведности, богобоязненности и благонравия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21455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Пророк </a:t>
            </a:r>
            <a:r>
              <a:rPr lang="ru-RU" dirty="0"/>
              <a:t>Мухаммад разъяснил, что лучшим из людей является тот, кто изучает Коран и обучает других людей этому знанию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643314"/>
            <a:ext cx="38576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Безупречность Корана</a:t>
            </a:r>
            <a:endParaRPr lang="uk-UA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92906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«</a:t>
            </a:r>
            <a:r>
              <a:rPr lang="ru-RU" sz="2000" dirty="0"/>
              <a:t>Мы ничего не упустили в Писании», — сказано в Коране, и мусульмане верят, что священный Коран — безупречен. «Если бы он был не от Аллаха, то они нашли бы в нем много противоречий»</a:t>
            </a:r>
            <a:endParaRPr lang="uk-UA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78632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Мусульманские </a:t>
            </a:r>
            <a:r>
              <a:rPr lang="ru-RU" dirty="0"/>
              <a:t>ученые считают, что все найденные «ошибки» Корана — это попытка судить об арабской речи в Коране без знания арабского языка. Оппоненты в своей предвзятости готовы лишить кораническую речь поэтической образности, художественности и просто придраться к словам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92933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Коран </a:t>
            </a:r>
            <a:r>
              <a:rPr lang="ru-RU" dirty="0"/>
              <a:t>вмещает в себе законы, полностью регулирующие личную и общественную жизнь людей. Этот свод законов, по мнению исламских ученых, является наиболее правильным и окончательным</a:t>
            </a:r>
            <a:endParaRPr lang="uk-UA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     Значение в исламе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 исламе священный Коран — это конституция, которую Аллах ниспослал Своему посланнику для того, чтобы каждый человек мог наладить взаимоотношения с Господом, с самим собой 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3" tooltip="Умма (ислам)"/>
              </a:rPr>
              <a:t>обществом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в котором он проживает, и выполнить свою жизненную миссию так, как этого пожелал Господь миров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4"/>
              </a:rPr>
              <a:t>[7]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Является вечным чудом, которое нисколько не потеряет своей важности и актуальности вплоть до наступления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5" tooltip="Страшный суд"/>
              </a:rPr>
              <a:t>Дня воскресения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Рисунок 5" descr="http://upload.wikimedia.org/wikipedia/commons/thumb/7/78/Shikastah_script.jpg/220px-Shikastah_script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28860" y="428604"/>
            <a:ext cx="5310210" cy="6215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86050" y="5643578"/>
            <a:ext cx="50006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Первая и последняя главы Корана вместе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allAtOnce"/>
      <p:bldP spid="3" grpId="0" build="p"/>
      <p:bldP spid="4" grpId="0" build="allAtOnce"/>
      <p:bldP spid="7" grpId="0" build="allAtOnce"/>
      <p:bldP spid="8" grpId="0" build="allAtOnce"/>
      <p:bldP spid="9" grpId="0" build="allAtOnce"/>
      <p:bldP spid="10" grpId="0" build="allAtOnce"/>
      <p:bldP spid="15361" grpId="0" build="p"/>
      <p:bldP spid="1536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214422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Собранные воедино, сведённые в один список в период правления халифа Османа (644—656 гг.), эти Откровения составили канонический текст Корана, который дошёл до наших дней в неизменном виде. Первый полный такой список датируется 651-м годом.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Коран до сих пор существует в устной форме, когда люди запоминают его наизусть целиком.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64318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    Литературная структура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Существует консенсус среди арабских ученых в использовании Корана в качестве стандарта, по которому оценивается другая арабская литература. Мусульмане утверждают, что Коран по содержанию и стилю не имеет аналогов. Майкл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Селлс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утверждает, что кажущаяся «дезорганизация» Корана, его «рассеянный или фрагментарный режим», является на самом деле литературным устройством, способным оказывать «глубокое воздействие». Таким же образом он оценивает стиль «многократного повторения» в Коране, видя в этом литературный прием.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5227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        История Корана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Согласно исламской традиции, считается, что Коран снизошел в мир от Аллаха в полном виде в </a:t>
            </a:r>
            <a:r>
              <a:rPr lang="ru-RU" u="sng" dirty="0">
                <a:hlinkClick r:id="rId2" tooltip="Лейлатуль-Кадр"/>
              </a:rPr>
              <a:t>ночь Кадр</a:t>
            </a:r>
            <a:r>
              <a:rPr lang="ru-RU" dirty="0"/>
              <a:t>, но ангел </a:t>
            </a:r>
            <a:r>
              <a:rPr lang="ru-RU" dirty="0"/>
              <a:t>Джабраил</a:t>
            </a:r>
            <a:r>
              <a:rPr lang="ru-RU" dirty="0"/>
              <a:t> передавал его Пророку по частям в течение 20 лет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14356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/>
              <a:t>Откровения записывались на финиковых листьях, кусках плоского камня, кожи, ткани. </a:t>
            </a:r>
            <a:endParaRPr lang="uk-UA" sz="19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4786322"/>
            <a:ext cx="2261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Коранические </a:t>
            </a:r>
            <a:r>
              <a:rPr lang="ru-RU" b="1" i="1" dirty="0"/>
              <a:t>науки</a:t>
            </a:r>
            <a:endParaRPr lang="uk-UA" i="1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286248" y="4857760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Толкование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5072074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К Корану существует огромное количество комментариев, направленных на разъяснение смысла стихов, уточнения их знаний. Арабское слово 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3" tooltip="Тафсир"/>
              </a:rPr>
              <a:t>тафсир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означает «разъяснение», «раскрытие».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Тафсиры имеют раннюю историю. Мухаммад был первым, кто рассказывал о значении стихов первым мусульманам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2" name="Рисунок 1" descr="http://upload.wikimedia.org/wikipedia/commons/thumb/c/c4/AndalusQuran.JPG/200px-AndalusQuran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http://upload.wikimedia.org/wikipedia/commons/thumb/9/91/Quran-Mus%27haf_Al_Tajweed.jpg/220px-Quran-Mus%27haf_Al_Tajweed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71604" y="714356"/>
            <a:ext cx="6643734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785918" y="3071810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Коран с цветным обозначением правил </a:t>
            </a:r>
            <a:r>
              <a:rPr lang="ru-RU" sz="2000" b="1" i="1" u="sng" dirty="0">
                <a:solidFill>
                  <a:schemeClr val="bg2">
                    <a:lumMod val="50000"/>
                  </a:schemeClr>
                </a:solidFill>
                <a:hlinkClick r:id="rId8" tooltip="Тажвид"/>
              </a:rPr>
              <a:t>тажвида</a:t>
            </a:r>
            <a:endParaRPr lang="uk-UA" sz="2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allAtOnce"/>
      <p:bldP spid="16387" grpId="0" build="allAtOnce"/>
      <p:bldP spid="16385" grpId="0" build="allAtOnce"/>
      <p:bldP spid="4" grpId="0" build="allAtOnce"/>
      <p:bldP spid="5" grpId="0" build="allAtOnce"/>
      <p:bldP spid="8" grpId="0" build="allAtOnce"/>
      <p:bldP spid="16388" grpId="0" build="allAtOnce"/>
      <p:bldP spid="16389" grpId="0" build="allAtOnce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 самом Коране использованы различные имена последнего откровения, из которых самыми распространенными являются: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Фуркан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(различение добра и зла, истины и лжи, дозволенного и запретного)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[3]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Китаб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(Писание)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[4]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Зикр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(Напоминание)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[5]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Танзиль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(Ниспослание)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[6]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85736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Важнейшие суры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Корана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Сура 1. Самая известная сура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Фатиха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(«Открывающая Книгу»), называемая также «Матерью Корана», неоднократно читается мусульманами в каждой из 5 обязательных ежедневных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3" tooltip="Намаз"/>
              </a:rPr>
              <a:t>молитв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Сура 2,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255, называемый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Подножия Трона». Одно из самых ярких высказываний о вселенском владычестве Аллаха над всем, что Он создал. Именно этот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по словам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Мухаммада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стоит в Коране на первом месте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[16]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Сура 24,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35,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о Свете» — стих, описывающий славу Божию.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Сура 36.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Йа-Син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». В учении ислама эта сура является «сердцем Корана».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Сура 112. Очень короткая глава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Ихляс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является своеобразным «символом веры» ислама. Её название значит «Чистое исповедание».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дополнительно</a:t>
            </a:r>
            <a:endParaRPr lang="uk-UA" sz="2000" b="1" i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4572008"/>
            <a:ext cx="91440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Для более чем миллиарда</a:t>
            </a:r>
            <a:r>
              <a:rPr kumimoji="0" lang="ru-RU" sz="1700" b="0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2"/>
              </a:rPr>
              <a:t>[34]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мусульман Коран — священная книга, требующая к себе особого отношения. Мусульмане относятся к Корану с благоговением. Многие мусульмане запоминают, по крайней мере, часть Корана наизусть. Как правило это стихи, необходимые для исполнения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3" tooltip="Намаз"/>
              </a:rPr>
              <a:t>молитв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Те, кто выучил весь Коран, носят звание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4" tooltip="Хафиз"/>
              </a:rPr>
              <a:t>Хафиза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5857892"/>
            <a:ext cx="908736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Текст Корана легко доступен в интернете на арабском языке, а также в виде переводов смыслов Корана на другие языки.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http://upload.wikimedia.org/wikipedia/commons/thumb/5/5e/Uthman_Koran-RZ.jpg/200px-Uthman_Koran-RZ.jpg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642918"/>
            <a:ext cx="4786346" cy="307183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http://upload.wikimedia.org/wikipedia/commons/thumb/0/09/Ilkhanid_Quran.jpg/200px-Ilkhanid_Quran.jpg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19500" y="2462212"/>
            <a:ext cx="3952896" cy="33956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build="allAtOnce"/>
      <p:bldP spid="17410" grpId="0" build="allAtOnce"/>
      <p:bldP spid="4" grpId="0" build="allAtOnce"/>
      <p:bldP spid="17411" grpId="0" build="allAtOnce"/>
      <p:bldP spid="17412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619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Коран</vt:lpstr>
      <vt:lpstr>Слайд 2</vt:lpstr>
      <vt:lpstr>Слайд 3</vt:lpstr>
      <vt:lpstr>Слайд 4</vt:lpstr>
      <vt:lpstr>Слайд 5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Коран</dc:title>
  <dc:creator>user</dc:creator>
  <cp:lastModifiedBy>user</cp:lastModifiedBy>
  <cp:revision>11</cp:revision>
  <dcterms:created xsi:type="dcterms:W3CDTF">2010-09-12T16:18:10Z</dcterms:created>
  <dcterms:modified xsi:type="dcterms:W3CDTF">2010-09-12T18:00:20Z</dcterms:modified>
</cp:coreProperties>
</file>