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E7EA-EBA5-4502-894B-AE78935723B1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DD25-CE5D-4E38-AC86-C158F7534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748015"/>
            <a:ext cx="7560840" cy="1109985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Sir Joshua </a:t>
            </a:r>
            <a:r>
              <a:rPr lang="en-US" sz="6700" b="1" dirty="0" smtClean="0"/>
              <a:t>Reynolds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en-US" dirty="0"/>
              <a:t>16 July 1723 – 23 February 1792</a:t>
            </a:r>
            <a:r>
              <a:rPr lang="ru-RU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Joshua_Reynolds_Self_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-15420"/>
            <a:ext cx="4248472" cy="5429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/>
              <a:t>Royal </a:t>
            </a:r>
            <a:r>
              <a:rPr lang="en-US" sz="4000" dirty="0" smtClean="0"/>
              <a:t>Academy</a:t>
            </a:r>
            <a:r>
              <a:rPr lang="ru-RU" sz="4000" dirty="0" smtClean="0"/>
              <a:t> (</a:t>
            </a:r>
            <a:r>
              <a:rPr lang="en-US" sz="4000" dirty="0" smtClean="0"/>
              <a:t>founded in 1768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(1773-1777)</a:t>
            </a:r>
            <a:endParaRPr lang="ru-RU" sz="3600" dirty="0"/>
          </a:p>
        </p:txBody>
      </p:sp>
      <p:pic>
        <p:nvPicPr>
          <p:cNvPr id="3" name="Рисунок 2" descr="Reynolds_Sir_Joshua-Ugolino_and_His_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53342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6612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Ugolino</a:t>
            </a:r>
            <a:r>
              <a:rPr lang="en-US" sz="2800" dirty="0" smtClean="0">
                <a:solidFill>
                  <a:schemeClr val="bg1"/>
                </a:solidFill>
              </a:rPr>
              <a:t> and his children (1773)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(1773-1777)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3" name="Рисунок 2" descr="1347539366-10754-41.jpg"/>
          <p:cNvPicPr>
            <a:picLocks noChangeAspect="1"/>
          </p:cNvPicPr>
          <p:nvPr/>
        </p:nvPicPr>
        <p:blipFill>
          <a:blip r:embed="rId2" cstate="print"/>
          <a:srcRect l="15802" r="15722" b="9051"/>
          <a:stretch>
            <a:fillRect/>
          </a:stretch>
        </p:blipFill>
        <p:spPr>
          <a:xfrm>
            <a:off x="251520" y="620688"/>
            <a:ext cx="4376857" cy="5832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37321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Master Crewe as Henry VIII (1775-76)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lady-caroline-scott-as-winter.jpg"/>
          <p:cNvPicPr>
            <a:picLocks noChangeAspect="1"/>
          </p:cNvPicPr>
          <p:nvPr/>
        </p:nvPicPr>
        <p:blipFill>
          <a:blip r:embed="rId3" cstate="print"/>
          <a:srcRect l="6322" t="7311" r="13833"/>
          <a:stretch>
            <a:fillRect/>
          </a:stretch>
        </p:blipFill>
        <p:spPr>
          <a:xfrm>
            <a:off x="4860032" y="620688"/>
            <a:ext cx="3960440" cy="5868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544522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Lady Caroline Scott as Winter (</a:t>
            </a:r>
            <a:r>
              <a:rPr lang="en-US" sz="2800" dirty="0" smtClean="0">
                <a:solidFill>
                  <a:schemeClr val="bg1"/>
                </a:solidFill>
              </a:rPr>
              <a:t>1777)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(1773-1777)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3" name="Рисунок 2" descr="Jean-Bundy-The-Fourth-Duke-of-Marlborough-and-Family-by-Reynolds-c-1780.png"/>
          <p:cNvPicPr>
            <a:picLocks noChangeAspect="1"/>
          </p:cNvPicPr>
          <p:nvPr/>
        </p:nvPicPr>
        <p:blipFill>
          <a:blip r:embed="rId2" cstate="print"/>
          <a:srcRect t="13251" r="532"/>
          <a:stretch>
            <a:fillRect/>
          </a:stretch>
        </p:blipFill>
        <p:spPr>
          <a:xfrm>
            <a:off x="1043608" y="620688"/>
            <a:ext cx="6768752" cy="6237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6612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Family of the Duke of Marlborough (1777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0-004-97CE5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5040560" cy="6222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132856"/>
            <a:ext cx="424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Sir Joshua Reynolds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8636657_rembrandt.jpg"/>
          <p:cNvPicPr>
            <a:picLocks noChangeAspect="1"/>
          </p:cNvPicPr>
          <p:nvPr/>
        </p:nvPicPr>
        <p:blipFill>
          <a:blip r:embed="rId2" cstate="print"/>
          <a:srcRect l="4560" r="1950"/>
          <a:stretch>
            <a:fillRect/>
          </a:stretch>
        </p:blipFill>
        <p:spPr>
          <a:xfrm>
            <a:off x="251520" y="1052736"/>
            <a:ext cx="2952328" cy="3528392"/>
          </a:xfrm>
          <a:prstGeom prst="rect">
            <a:avLst/>
          </a:prstGeom>
        </p:spPr>
      </p:pic>
      <p:pic>
        <p:nvPicPr>
          <p:cNvPr id="6" name="Рисунок 5" descr="220px-Rubens_self_portrait.jpg"/>
          <p:cNvPicPr>
            <a:picLocks noChangeAspect="1"/>
          </p:cNvPicPr>
          <p:nvPr/>
        </p:nvPicPr>
        <p:blipFill>
          <a:blip r:embed="rId3" cstate="print"/>
          <a:srcRect r="9838" b="15586"/>
          <a:stretch>
            <a:fillRect/>
          </a:stretch>
        </p:blipFill>
        <p:spPr>
          <a:xfrm>
            <a:off x="3419872" y="692696"/>
            <a:ext cx="2736304" cy="3528392"/>
          </a:xfrm>
          <a:prstGeom prst="rect">
            <a:avLst/>
          </a:prstGeom>
        </p:spPr>
      </p:pic>
      <p:pic>
        <p:nvPicPr>
          <p:cNvPr id="7" name="Рисунок 6" descr="Van_Dyck_Cornelius.jpg"/>
          <p:cNvPicPr>
            <a:picLocks noChangeAspect="1"/>
          </p:cNvPicPr>
          <p:nvPr/>
        </p:nvPicPr>
        <p:blipFill>
          <a:blip r:embed="rId4" cstate="print"/>
          <a:srcRect r="12587"/>
          <a:stretch>
            <a:fillRect/>
          </a:stretch>
        </p:blipFill>
        <p:spPr>
          <a:xfrm>
            <a:off x="6372200" y="1124744"/>
            <a:ext cx="2520281" cy="35283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7251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Rembrandt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43651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Rubens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7971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Van </a:t>
            </a:r>
            <a:r>
              <a:rPr lang="en-US" sz="2800" dirty="0" err="1"/>
              <a:t>Dyck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oshua_Reynolds_by_Joshua_Reyn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889345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501317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Self-portrait </a:t>
            </a:r>
            <a:br>
              <a:rPr lang="en-US" sz="3200" dirty="0" smtClean="0"/>
            </a:br>
            <a:r>
              <a:rPr lang="en-US" sz="3200" dirty="0" smtClean="0"/>
              <a:t>(17 years old)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omas Hud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339962" cy="526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8052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Thomas Hudson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ynolds_Sir_Joshua-The_Eliot_Family.jpg"/>
          <p:cNvPicPr>
            <a:picLocks noChangeAspect="1"/>
          </p:cNvPicPr>
          <p:nvPr/>
        </p:nvPicPr>
        <p:blipFill>
          <a:blip r:embed="rId2" cstate="print"/>
          <a:srcRect l="4134" t="14952" r="600" b="149"/>
          <a:stretch>
            <a:fillRect/>
          </a:stretch>
        </p:blipFill>
        <p:spPr>
          <a:xfrm>
            <a:off x="2051719" y="2045425"/>
            <a:ext cx="7092281" cy="4812575"/>
          </a:xfrm>
          <a:prstGeom prst="rect">
            <a:avLst/>
          </a:prstGeom>
        </p:spPr>
      </p:pic>
      <p:pic>
        <p:nvPicPr>
          <p:cNvPr id="3" name="Рисунок 2" descr="Reynolds_Sir_Joshua-The_Eliot_Family_detail.jpg"/>
          <p:cNvPicPr>
            <a:picLocks noChangeAspect="1"/>
          </p:cNvPicPr>
          <p:nvPr/>
        </p:nvPicPr>
        <p:blipFill>
          <a:blip r:embed="rId3" cstate="print"/>
          <a:srcRect b="18808"/>
          <a:stretch>
            <a:fillRect/>
          </a:stretch>
        </p:blipFill>
        <p:spPr>
          <a:xfrm>
            <a:off x="0" y="0"/>
            <a:ext cx="5004048" cy="3078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126876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Eliot Family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0088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931629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429309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Sir Joshua Reynolds, Self-Portrait when Young (1752)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ancis Beckford 1755.jpg"/>
          <p:cNvPicPr>
            <a:picLocks noChangeAspect="1"/>
          </p:cNvPicPr>
          <p:nvPr/>
        </p:nvPicPr>
        <p:blipFill>
          <a:blip r:embed="rId2" cstate="print"/>
          <a:srcRect t="1256" r="8411" b="778"/>
          <a:stretch>
            <a:fillRect/>
          </a:stretch>
        </p:blipFill>
        <p:spPr>
          <a:xfrm>
            <a:off x="251520" y="836712"/>
            <a:ext cx="4139952" cy="5616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8772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Francis Beckford (1755)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uzanna Beckford 1756.jpg"/>
          <p:cNvPicPr>
            <a:picLocks noChangeAspect="1"/>
          </p:cNvPicPr>
          <p:nvPr/>
        </p:nvPicPr>
        <p:blipFill>
          <a:blip r:embed="rId3" cstate="print"/>
          <a:srcRect l="7463" r="7463" b="6547"/>
          <a:stretch>
            <a:fillRect/>
          </a:stretch>
        </p:blipFill>
        <p:spPr>
          <a:xfrm>
            <a:off x="4788024" y="836712"/>
            <a:ext cx="4104456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58052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Suzanna Beckford (1756)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(1755-1769)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dy Anstruther 1761.jpg"/>
          <p:cNvPicPr>
            <a:picLocks noChangeAspect="1"/>
          </p:cNvPicPr>
          <p:nvPr/>
        </p:nvPicPr>
        <p:blipFill>
          <a:blip r:embed="rId2" cstate="print"/>
          <a:srcRect r="14885"/>
          <a:stretch>
            <a:fillRect/>
          </a:stretch>
        </p:blipFill>
        <p:spPr>
          <a:xfrm>
            <a:off x="251519" y="764704"/>
            <a:ext cx="3816425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Lady </a:t>
            </a:r>
            <a:r>
              <a:rPr lang="en-US" sz="2800" dirty="0" err="1" smtClean="0">
                <a:solidFill>
                  <a:schemeClr val="bg1"/>
                </a:solidFill>
              </a:rPr>
              <a:t>Anstruther</a:t>
            </a:r>
            <a:r>
              <a:rPr lang="en-US" sz="2800" dirty="0" smtClean="0">
                <a:solidFill>
                  <a:schemeClr val="bg1"/>
                </a:solidFill>
              </a:rPr>
              <a:t> (1761)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ir Watkin Williams-Wynn and his Mother 1768.jpg"/>
          <p:cNvPicPr>
            <a:picLocks noChangeAspect="1"/>
          </p:cNvPicPr>
          <p:nvPr/>
        </p:nvPicPr>
        <p:blipFill>
          <a:blip r:embed="rId3" cstate="print"/>
          <a:srcRect l="6016" b="11339"/>
          <a:stretch>
            <a:fillRect/>
          </a:stretch>
        </p:blipFill>
        <p:spPr>
          <a:xfrm>
            <a:off x="4283968" y="764704"/>
            <a:ext cx="4499992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58924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Sir </a:t>
            </a:r>
            <a:r>
              <a:rPr lang="en-US" sz="2800" dirty="0" err="1" smtClean="0">
                <a:solidFill>
                  <a:schemeClr val="bg1"/>
                </a:solidFill>
              </a:rPr>
              <a:t>Watkin</a:t>
            </a:r>
            <a:r>
              <a:rPr lang="en-US" sz="2800" dirty="0" smtClean="0">
                <a:solidFill>
                  <a:schemeClr val="bg1"/>
                </a:solidFill>
              </a:rPr>
              <a:t> Williams-Wynn and his Mother (1768)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(1755-1769)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Reynolds's works (1755-1769)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3" name="Рисунок 2" descr="The Archers 1769.jpg"/>
          <p:cNvPicPr>
            <a:picLocks noChangeAspect="1"/>
          </p:cNvPicPr>
          <p:nvPr/>
        </p:nvPicPr>
        <p:blipFill>
          <a:blip r:embed="rId2" cstate="print"/>
          <a:srcRect t="8636" r="948"/>
          <a:stretch>
            <a:fillRect/>
          </a:stretch>
        </p:blipFill>
        <p:spPr>
          <a:xfrm>
            <a:off x="395536" y="764704"/>
            <a:ext cx="5040560" cy="609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1653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Archers (1769)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126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Sir Joshua Reynolds (16 July 1723 – 23 February 1792)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Joshua Reynolds (16 July 1723 – 23 February 1792)</dc:title>
  <dc:creator>Влада</dc:creator>
  <cp:lastModifiedBy>Влада</cp:lastModifiedBy>
  <cp:revision>11</cp:revision>
  <dcterms:created xsi:type="dcterms:W3CDTF">2013-04-15T20:40:49Z</dcterms:created>
  <dcterms:modified xsi:type="dcterms:W3CDTF">2013-04-15T22:19:27Z</dcterms:modified>
</cp:coreProperties>
</file>