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3508" autoAdjust="0"/>
  </p:normalViewPr>
  <p:slideViewPr>
    <p:cSldViewPr>
      <p:cViewPr>
        <p:scale>
          <a:sx n="80" d="100"/>
          <a:sy n="80" d="100"/>
        </p:scale>
        <p:origin x="-159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8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21B00-6FC2-41C5-8CC8-B9EEA04C504C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98FED-E309-4234-8533-7FE78C0777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4F934-0B1F-4A2D-B327-660F7F58F120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592BD-A84E-44A3-8DF7-E6ED0C1DA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592BD-A84E-44A3-8DF7-E6ED0C1DA78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 userDrawn="1"/>
        </p:nvGrpSpPr>
        <p:grpSpPr>
          <a:xfrm>
            <a:off x="0" y="2267858"/>
            <a:ext cx="4191000" cy="4590144"/>
            <a:chOff x="-1" y="1600199"/>
            <a:chExt cx="4501019" cy="5257801"/>
          </a:xfrm>
        </p:grpSpPr>
        <p:sp>
          <p:nvSpPr>
            <p:cNvPr id="39" name="Freeform 7"/>
            <p:cNvSpPr>
              <a:spLocks/>
            </p:cNvSpPr>
            <p:nvPr userDrawn="1"/>
          </p:nvSpPr>
          <p:spPr bwMode="auto">
            <a:xfrm>
              <a:off x="-1" y="1600199"/>
              <a:ext cx="4127498" cy="2514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8"/>
            <p:cNvSpPr>
              <a:spLocks/>
            </p:cNvSpPr>
            <p:nvPr userDrawn="1"/>
          </p:nvSpPr>
          <p:spPr bwMode="auto">
            <a:xfrm>
              <a:off x="-1" y="3581398"/>
              <a:ext cx="1600200" cy="3276599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9"/>
            <p:cNvSpPr>
              <a:spLocks/>
            </p:cNvSpPr>
            <p:nvPr userDrawn="1"/>
          </p:nvSpPr>
          <p:spPr bwMode="auto">
            <a:xfrm>
              <a:off x="0" y="2438399"/>
              <a:ext cx="2895599" cy="2154237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"/>
            <p:cNvSpPr>
              <a:spLocks/>
            </p:cNvSpPr>
            <p:nvPr userDrawn="1"/>
          </p:nvSpPr>
          <p:spPr bwMode="auto">
            <a:xfrm>
              <a:off x="1224419" y="3886199"/>
              <a:ext cx="3276599" cy="2971800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1"/>
            <p:cNvSpPr>
              <a:spLocks/>
            </p:cNvSpPr>
            <p:nvPr userDrawn="1"/>
          </p:nvSpPr>
          <p:spPr bwMode="auto">
            <a:xfrm>
              <a:off x="876758" y="3994150"/>
              <a:ext cx="1719262" cy="2863850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7" name="Freeform 46"/>
          <p:cNvSpPr>
            <a:spLocks/>
          </p:cNvSpPr>
          <p:nvPr userDrawn="1"/>
        </p:nvSpPr>
        <p:spPr bwMode="auto">
          <a:xfrm>
            <a:off x="7543800" y="0"/>
            <a:ext cx="1600201" cy="2209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32" y="0"/>
              </a:cxn>
              <a:cxn ang="0">
                <a:pos x="1432" y="3492"/>
              </a:cxn>
              <a:cxn ang="0">
                <a:pos x="1419" y="3252"/>
              </a:cxn>
              <a:cxn ang="0">
                <a:pos x="1406" y="3024"/>
              </a:cxn>
              <a:cxn ang="0">
                <a:pos x="1393" y="2807"/>
              </a:cxn>
              <a:cxn ang="0">
                <a:pos x="1379" y="2601"/>
              </a:cxn>
              <a:cxn ang="0">
                <a:pos x="1364" y="2407"/>
              </a:cxn>
              <a:cxn ang="0">
                <a:pos x="1348" y="2222"/>
              </a:cxn>
              <a:cxn ang="0">
                <a:pos x="1330" y="2047"/>
              </a:cxn>
              <a:cxn ang="0">
                <a:pos x="1311" y="1881"/>
              </a:cxn>
              <a:cxn ang="0">
                <a:pos x="1291" y="1726"/>
              </a:cxn>
              <a:cxn ang="0">
                <a:pos x="1268" y="1580"/>
              </a:cxn>
              <a:cxn ang="0">
                <a:pos x="1245" y="1442"/>
              </a:cxn>
              <a:cxn ang="0">
                <a:pos x="1218" y="1313"/>
              </a:cxn>
              <a:cxn ang="0">
                <a:pos x="1190" y="1192"/>
              </a:cxn>
              <a:cxn ang="0">
                <a:pos x="1158" y="1078"/>
              </a:cxn>
              <a:cxn ang="0">
                <a:pos x="1125" y="973"/>
              </a:cxn>
              <a:cxn ang="0">
                <a:pos x="1089" y="873"/>
              </a:cxn>
              <a:cxn ang="0">
                <a:pos x="1049" y="781"/>
              </a:cxn>
              <a:cxn ang="0">
                <a:pos x="1007" y="696"/>
              </a:cxn>
              <a:cxn ang="0">
                <a:pos x="962" y="617"/>
              </a:cxn>
              <a:cxn ang="0">
                <a:pos x="913" y="544"/>
              </a:cxn>
              <a:cxn ang="0">
                <a:pos x="860" y="475"/>
              </a:cxn>
              <a:cxn ang="0">
                <a:pos x="804" y="413"/>
              </a:cxn>
              <a:cxn ang="0">
                <a:pos x="744" y="354"/>
              </a:cxn>
              <a:cxn ang="0">
                <a:pos x="680" y="301"/>
              </a:cxn>
              <a:cxn ang="0">
                <a:pos x="611" y="252"/>
              </a:cxn>
              <a:cxn ang="0">
                <a:pos x="539" y="206"/>
              </a:cxn>
              <a:cxn ang="0">
                <a:pos x="461" y="165"/>
              </a:cxn>
              <a:cxn ang="0">
                <a:pos x="379" y="128"/>
              </a:cxn>
              <a:cxn ang="0">
                <a:pos x="292" y="92"/>
              </a:cxn>
              <a:cxn ang="0">
                <a:pos x="200" y="59"/>
              </a:cxn>
              <a:cxn ang="0">
                <a:pos x="103" y="28"/>
              </a:cxn>
              <a:cxn ang="0">
                <a:pos x="0" y="0"/>
              </a:cxn>
            </a:cxnLst>
            <a:rect l="0" t="0" r="r" b="b"/>
            <a:pathLst>
              <a:path w="1432" h="3492">
                <a:moveTo>
                  <a:pt x="0" y="0"/>
                </a:moveTo>
                <a:lnTo>
                  <a:pt x="1432" y="0"/>
                </a:lnTo>
                <a:lnTo>
                  <a:pt x="1432" y="3492"/>
                </a:lnTo>
                <a:lnTo>
                  <a:pt x="1419" y="3252"/>
                </a:lnTo>
                <a:lnTo>
                  <a:pt x="1406" y="3024"/>
                </a:lnTo>
                <a:lnTo>
                  <a:pt x="1393" y="2807"/>
                </a:lnTo>
                <a:lnTo>
                  <a:pt x="1379" y="2601"/>
                </a:lnTo>
                <a:lnTo>
                  <a:pt x="1364" y="2407"/>
                </a:lnTo>
                <a:lnTo>
                  <a:pt x="1348" y="2222"/>
                </a:lnTo>
                <a:lnTo>
                  <a:pt x="1330" y="2047"/>
                </a:lnTo>
                <a:lnTo>
                  <a:pt x="1311" y="1881"/>
                </a:lnTo>
                <a:lnTo>
                  <a:pt x="1291" y="1726"/>
                </a:lnTo>
                <a:lnTo>
                  <a:pt x="1268" y="1580"/>
                </a:lnTo>
                <a:lnTo>
                  <a:pt x="1245" y="1442"/>
                </a:lnTo>
                <a:lnTo>
                  <a:pt x="1218" y="1313"/>
                </a:lnTo>
                <a:lnTo>
                  <a:pt x="1190" y="1192"/>
                </a:lnTo>
                <a:lnTo>
                  <a:pt x="1158" y="1078"/>
                </a:lnTo>
                <a:lnTo>
                  <a:pt x="1125" y="973"/>
                </a:lnTo>
                <a:lnTo>
                  <a:pt x="1089" y="873"/>
                </a:lnTo>
                <a:lnTo>
                  <a:pt x="1049" y="781"/>
                </a:lnTo>
                <a:lnTo>
                  <a:pt x="1007" y="696"/>
                </a:lnTo>
                <a:lnTo>
                  <a:pt x="962" y="617"/>
                </a:lnTo>
                <a:lnTo>
                  <a:pt x="913" y="544"/>
                </a:lnTo>
                <a:lnTo>
                  <a:pt x="860" y="475"/>
                </a:lnTo>
                <a:lnTo>
                  <a:pt x="804" y="413"/>
                </a:lnTo>
                <a:lnTo>
                  <a:pt x="744" y="354"/>
                </a:lnTo>
                <a:lnTo>
                  <a:pt x="680" y="301"/>
                </a:lnTo>
                <a:lnTo>
                  <a:pt x="611" y="252"/>
                </a:lnTo>
                <a:lnTo>
                  <a:pt x="539" y="206"/>
                </a:lnTo>
                <a:lnTo>
                  <a:pt x="461" y="165"/>
                </a:lnTo>
                <a:lnTo>
                  <a:pt x="379" y="128"/>
                </a:lnTo>
                <a:lnTo>
                  <a:pt x="292" y="92"/>
                </a:lnTo>
                <a:lnTo>
                  <a:pt x="200" y="59"/>
                </a:lnTo>
                <a:lnTo>
                  <a:pt x="103" y="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47"/>
          <p:cNvSpPr>
            <a:spLocks/>
          </p:cNvSpPr>
          <p:nvPr userDrawn="1"/>
        </p:nvSpPr>
        <p:spPr bwMode="auto">
          <a:xfrm>
            <a:off x="3733800" y="5715000"/>
            <a:ext cx="5029200" cy="762000"/>
          </a:xfrm>
          <a:custGeom>
            <a:avLst/>
            <a:gdLst/>
            <a:ahLst/>
            <a:cxnLst>
              <a:cxn ang="0">
                <a:pos x="17264" y="180"/>
              </a:cxn>
              <a:cxn ang="0">
                <a:pos x="16706" y="689"/>
              </a:cxn>
              <a:cxn ang="0">
                <a:pos x="15959" y="1141"/>
              </a:cxn>
              <a:cxn ang="0">
                <a:pos x="15050" y="1535"/>
              </a:cxn>
              <a:cxn ang="0">
                <a:pos x="14003" y="1871"/>
              </a:cxn>
              <a:cxn ang="0">
                <a:pos x="12844" y="2151"/>
              </a:cxn>
              <a:cxn ang="0">
                <a:pos x="11599" y="2374"/>
              </a:cxn>
              <a:cxn ang="0">
                <a:pos x="10294" y="2540"/>
              </a:cxn>
              <a:cxn ang="0">
                <a:pos x="8951" y="2649"/>
              </a:cxn>
              <a:cxn ang="0">
                <a:pos x="7599" y="2704"/>
              </a:cxn>
              <a:cxn ang="0">
                <a:pos x="6264" y="2702"/>
              </a:cxn>
              <a:cxn ang="0">
                <a:pos x="4968" y="2645"/>
              </a:cxn>
              <a:cxn ang="0">
                <a:pos x="3740" y="2534"/>
              </a:cxn>
              <a:cxn ang="0">
                <a:pos x="2603" y="2367"/>
              </a:cxn>
              <a:cxn ang="0">
                <a:pos x="1584" y="2147"/>
              </a:cxn>
              <a:cxn ang="0">
                <a:pos x="708" y="1871"/>
              </a:cxn>
              <a:cxn ang="0">
                <a:pos x="0" y="1543"/>
              </a:cxn>
              <a:cxn ang="0">
                <a:pos x="341" y="1635"/>
              </a:cxn>
              <a:cxn ang="0">
                <a:pos x="1155" y="1920"/>
              </a:cxn>
              <a:cxn ang="0">
                <a:pos x="2121" y="2151"/>
              </a:cxn>
              <a:cxn ang="0">
                <a:pos x="3215" y="2331"/>
              </a:cxn>
              <a:cxn ang="0">
                <a:pos x="4413" y="2457"/>
              </a:cxn>
              <a:cxn ang="0">
                <a:pos x="5686" y="2531"/>
              </a:cxn>
              <a:cxn ang="0">
                <a:pos x="7011" y="2550"/>
              </a:cxn>
              <a:cxn ang="0">
                <a:pos x="8361" y="2515"/>
              </a:cxn>
              <a:cxn ang="0">
                <a:pos x="9712" y="2426"/>
              </a:cxn>
              <a:cxn ang="0">
                <a:pos x="11037" y="2283"/>
              </a:cxn>
              <a:cxn ang="0">
                <a:pos x="12311" y="2084"/>
              </a:cxn>
              <a:cxn ang="0">
                <a:pos x="13509" y="1831"/>
              </a:cxn>
              <a:cxn ang="0">
                <a:pos x="14604" y="1522"/>
              </a:cxn>
              <a:cxn ang="0">
                <a:pos x="15571" y="1158"/>
              </a:cxn>
              <a:cxn ang="0">
                <a:pos x="16386" y="737"/>
              </a:cxn>
              <a:cxn ang="0">
                <a:pos x="17021" y="260"/>
              </a:cxn>
            </a:cxnLst>
            <a:rect l="0" t="0" r="r" b="b"/>
            <a:pathLst>
              <a:path w="17264" h="2710">
                <a:moveTo>
                  <a:pt x="17264" y="0"/>
                </a:moveTo>
                <a:lnTo>
                  <a:pt x="17264" y="180"/>
                </a:lnTo>
                <a:lnTo>
                  <a:pt x="17010" y="442"/>
                </a:lnTo>
                <a:lnTo>
                  <a:pt x="16706" y="689"/>
                </a:lnTo>
                <a:lnTo>
                  <a:pt x="16354" y="923"/>
                </a:lnTo>
                <a:lnTo>
                  <a:pt x="15959" y="1141"/>
                </a:lnTo>
                <a:lnTo>
                  <a:pt x="15524" y="1345"/>
                </a:lnTo>
                <a:lnTo>
                  <a:pt x="15050" y="1535"/>
                </a:lnTo>
                <a:lnTo>
                  <a:pt x="14543" y="1710"/>
                </a:lnTo>
                <a:lnTo>
                  <a:pt x="14003" y="1871"/>
                </a:lnTo>
                <a:lnTo>
                  <a:pt x="13437" y="2018"/>
                </a:lnTo>
                <a:lnTo>
                  <a:pt x="12844" y="2151"/>
                </a:lnTo>
                <a:lnTo>
                  <a:pt x="12232" y="2269"/>
                </a:lnTo>
                <a:lnTo>
                  <a:pt x="11599" y="2374"/>
                </a:lnTo>
                <a:lnTo>
                  <a:pt x="10952" y="2464"/>
                </a:lnTo>
                <a:lnTo>
                  <a:pt x="10294" y="2540"/>
                </a:lnTo>
                <a:lnTo>
                  <a:pt x="9625" y="2602"/>
                </a:lnTo>
                <a:lnTo>
                  <a:pt x="8951" y="2649"/>
                </a:lnTo>
                <a:lnTo>
                  <a:pt x="8275" y="2684"/>
                </a:lnTo>
                <a:lnTo>
                  <a:pt x="7599" y="2704"/>
                </a:lnTo>
                <a:lnTo>
                  <a:pt x="6928" y="2710"/>
                </a:lnTo>
                <a:lnTo>
                  <a:pt x="6264" y="2702"/>
                </a:lnTo>
                <a:lnTo>
                  <a:pt x="5609" y="2681"/>
                </a:lnTo>
                <a:lnTo>
                  <a:pt x="4968" y="2645"/>
                </a:lnTo>
                <a:lnTo>
                  <a:pt x="4344" y="2597"/>
                </a:lnTo>
                <a:lnTo>
                  <a:pt x="3740" y="2534"/>
                </a:lnTo>
                <a:lnTo>
                  <a:pt x="3158" y="2457"/>
                </a:lnTo>
                <a:lnTo>
                  <a:pt x="2603" y="2367"/>
                </a:lnTo>
                <a:lnTo>
                  <a:pt x="2077" y="2264"/>
                </a:lnTo>
                <a:lnTo>
                  <a:pt x="1584" y="2147"/>
                </a:lnTo>
                <a:lnTo>
                  <a:pt x="1126" y="2016"/>
                </a:lnTo>
                <a:lnTo>
                  <a:pt x="708" y="1871"/>
                </a:lnTo>
                <a:lnTo>
                  <a:pt x="331" y="1714"/>
                </a:lnTo>
                <a:lnTo>
                  <a:pt x="0" y="1543"/>
                </a:lnTo>
                <a:lnTo>
                  <a:pt x="0" y="1474"/>
                </a:lnTo>
                <a:lnTo>
                  <a:pt x="341" y="1635"/>
                </a:lnTo>
                <a:lnTo>
                  <a:pt x="727" y="1784"/>
                </a:lnTo>
                <a:lnTo>
                  <a:pt x="1155" y="1920"/>
                </a:lnTo>
                <a:lnTo>
                  <a:pt x="1621" y="2042"/>
                </a:lnTo>
                <a:lnTo>
                  <a:pt x="2121" y="2151"/>
                </a:lnTo>
                <a:lnTo>
                  <a:pt x="2654" y="2249"/>
                </a:lnTo>
                <a:lnTo>
                  <a:pt x="3215" y="2331"/>
                </a:lnTo>
                <a:lnTo>
                  <a:pt x="3803" y="2401"/>
                </a:lnTo>
                <a:lnTo>
                  <a:pt x="4413" y="2457"/>
                </a:lnTo>
                <a:lnTo>
                  <a:pt x="5041" y="2500"/>
                </a:lnTo>
                <a:lnTo>
                  <a:pt x="5686" y="2531"/>
                </a:lnTo>
                <a:lnTo>
                  <a:pt x="6343" y="2547"/>
                </a:lnTo>
                <a:lnTo>
                  <a:pt x="7011" y="2550"/>
                </a:lnTo>
                <a:lnTo>
                  <a:pt x="7685" y="2539"/>
                </a:lnTo>
                <a:lnTo>
                  <a:pt x="8361" y="2515"/>
                </a:lnTo>
                <a:lnTo>
                  <a:pt x="9039" y="2478"/>
                </a:lnTo>
                <a:lnTo>
                  <a:pt x="9712" y="2426"/>
                </a:lnTo>
                <a:lnTo>
                  <a:pt x="10379" y="2361"/>
                </a:lnTo>
                <a:lnTo>
                  <a:pt x="11037" y="2283"/>
                </a:lnTo>
                <a:lnTo>
                  <a:pt x="11682" y="2190"/>
                </a:lnTo>
                <a:lnTo>
                  <a:pt x="12311" y="2084"/>
                </a:lnTo>
                <a:lnTo>
                  <a:pt x="12921" y="1964"/>
                </a:lnTo>
                <a:lnTo>
                  <a:pt x="13509" y="1831"/>
                </a:lnTo>
                <a:lnTo>
                  <a:pt x="14070" y="1683"/>
                </a:lnTo>
                <a:lnTo>
                  <a:pt x="14604" y="1522"/>
                </a:lnTo>
                <a:lnTo>
                  <a:pt x="15105" y="1347"/>
                </a:lnTo>
                <a:lnTo>
                  <a:pt x="15571" y="1158"/>
                </a:lnTo>
                <a:lnTo>
                  <a:pt x="15999" y="954"/>
                </a:lnTo>
                <a:lnTo>
                  <a:pt x="16386" y="737"/>
                </a:lnTo>
                <a:lnTo>
                  <a:pt x="16728" y="506"/>
                </a:lnTo>
                <a:lnTo>
                  <a:pt x="17021" y="260"/>
                </a:lnTo>
                <a:lnTo>
                  <a:pt x="17264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accent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990600" y="1116449"/>
            <a:ext cx="6858000" cy="707886"/>
          </a:xfrm>
        </p:spPr>
        <p:txBody>
          <a:bodyPr wrap="square">
            <a:spAutoFit/>
          </a:bodyPr>
          <a:lstStyle>
            <a:lvl1pPr algn="r">
              <a:defRPr sz="40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990600" y="1900535"/>
            <a:ext cx="6858000" cy="461665"/>
          </a:xfrm>
        </p:spPr>
        <p:txBody>
          <a:bodyPr wrap="square">
            <a:spAutoFit/>
          </a:bodyPr>
          <a:lstStyle>
            <a:lvl1pPr marL="0" indent="0" algn="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F1548-A370-498C-A14B-E715C2319CD9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0" y="0"/>
            <a:ext cx="9144001" cy="6858000"/>
            <a:chOff x="0" y="0"/>
            <a:chExt cx="9144001" cy="6858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7543800" y="0"/>
              <a:ext cx="1600201" cy="22098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32" y="0"/>
                </a:cxn>
                <a:cxn ang="0">
                  <a:pos x="1432" y="3492"/>
                </a:cxn>
                <a:cxn ang="0">
                  <a:pos x="1419" y="3252"/>
                </a:cxn>
                <a:cxn ang="0">
                  <a:pos x="1406" y="3024"/>
                </a:cxn>
                <a:cxn ang="0">
                  <a:pos x="1393" y="2807"/>
                </a:cxn>
                <a:cxn ang="0">
                  <a:pos x="1379" y="2601"/>
                </a:cxn>
                <a:cxn ang="0">
                  <a:pos x="1364" y="2407"/>
                </a:cxn>
                <a:cxn ang="0">
                  <a:pos x="1348" y="2222"/>
                </a:cxn>
                <a:cxn ang="0">
                  <a:pos x="1330" y="2047"/>
                </a:cxn>
                <a:cxn ang="0">
                  <a:pos x="1311" y="1881"/>
                </a:cxn>
                <a:cxn ang="0">
                  <a:pos x="1291" y="1726"/>
                </a:cxn>
                <a:cxn ang="0">
                  <a:pos x="1268" y="1580"/>
                </a:cxn>
                <a:cxn ang="0">
                  <a:pos x="1245" y="1442"/>
                </a:cxn>
                <a:cxn ang="0">
                  <a:pos x="1218" y="1313"/>
                </a:cxn>
                <a:cxn ang="0">
                  <a:pos x="1190" y="1192"/>
                </a:cxn>
                <a:cxn ang="0">
                  <a:pos x="1158" y="1078"/>
                </a:cxn>
                <a:cxn ang="0">
                  <a:pos x="1125" y="973"/>
                </a:cxn>
                <a:cxn ang="0">
                  <a:pos x="1089" y="873"/>
                </a:cxn>
                <a:cxn ang="0">
                  <a:pos x="1049" y="781"/>
                </a:cxn>
                <a:cxn ang="0">
                  <a:pos x="1007" y="696"/>
                </a:cxn>
                <a:cxn ang="0">
                  <a:pos x="962" y="617"/>
                </a:cxn>
                <a:cxn ang="0">
                  <a:pos x="913" y="544"/>
                </a:cxn>
                <a:cxn ang="0">
                  <a:pos x="860" y="475"/>
                </a:cxn>
                <a:cxn ang="0">
                  <a:pos x="804" y="413"/>
                </a:cxn>
                <a:cxn ang="0">
                  <a:pos x="744" y="354"/>
                </a:cxn>
                <a:cxn ang="0">
                  <a:pos x="680" y="301"/>
                </a:cxn>
                <a:cxn ang="0">
                  <a:pos x="611" y="252"/>
                </a:cxn>
                <a:cxn ang="0">
                  <a:pos x="539" y="206"/>
                </a:cxn>
                <a:cxn ang="0">
                  <a:pos x="461" y="165"/>
                </a:cxn>
                <a:cxn ang="0">
                  <a:pos x="379" y="128"/>
                </a:cxn>
                <a:cxn ang="0">
                  <a:pos x="292" y="92"/>
                </a:cxn>
                <a:cxn ang="0">
                  <a:pos x="200" y="59"/>
                </a:cxn>
                <a:cxn ang="0">
                  <a:pos x="103" y="28"/>
                </a:cxn>
                <a:cxn ang="0">
                  <a:pos x="0" y="0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3733800" y="5715000"/>
              <a:ext cx="5029200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0" y="2855091"/>
            <a:ext cx="3581400" cy="4002909"/>
            <a:chOff x="0" y="2533588"/>
            <a:chExt cx="8022336" cy="8966516"/>
          </a:xfrm>
        </p:grpSpPr>
        <p:sp>
          <p:nvSpPr>
            <p:cNvPr id="13" name="Freeform 7"/>
            <p:cNvSpPr>
              <a:spLocks/>
            </p:cNvSpPr>
            <p:nvPr userDrawn="1"/>
          </p:nvSpPr>
          <p:spPr bwMode="auto">
            <a:xfrm>
              <a:off x="0" y="2533588"/>
              <a:ext cx="4127500" cy="25145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0" y="4980432"/>
              <a:ext cx="3184026" cy="6519672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9"/>
            <p:cNvSpPr>
              <a:spLocks/>
            </p:cNvSpPr>
            <p:nvPr userDrawn="1"/>
          </p:nvSpPr>
          <p:spPr bwMode="auto">
            <a:xfrm>
              <a:off x="0" y="3371787"/>
              <a:ext cx="2895599" cy="2154237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auto">
            <a:xfrm>
              <a:off x="1502664" y="5586916"/>
              <a:ext cx="6519672" cy="5913188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1"/>
            <p:cNvSpPr>
              <a:spLocks/>
            </p:cNvSpPr>
            <p:nvPr userDrawn="1"/>
          </p:nvSpPr>
          <p:spPr bwMode="auto">
            <a:xfrm>
              <a:off x="1155002" y="5801712"/>
              <a:ext cx="3420932" cy="5698392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71538" y="571480"/>
            <a:ext cx="6858000" cy="2554545"/>
          </a:xfrm>
        </p:spPr>
        <p:txBody>
          <a:bodyPr/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біосоціальної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істоти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Особа.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Особистість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Персона.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Громадянин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35824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/>
            <a:r>
              <a:rPr lang="ru-RU" sz="2000" b="1" i="1" dirty="0" err="1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Громадянство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необмежений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правовий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зв’язок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конкретною державою,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зумовлює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поширення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особу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конституційних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прав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обов’язків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8255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єдине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громадянство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громадянство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Підстави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набуття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припинення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громадянства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визначаються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спеціальним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законом,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регулює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82550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 descr="http://today.pl.ua/documents/news/publications/big/13679149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5" y="3143248"/>
            <a:ext cx="4286280" cy="25717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5604" name="Picture 4" descr="http://m.ruvr.ru/data/2013/02/18/1339217258/158ed2f44b55c3cf0a7f7518f7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2500" y="3143248"/>
            <a:ext cx="4238656" cy="25527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642918"/>
            <a:ext cx="81439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7800"/>
            <a:r>
              <a:rPr lang="ru-RU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біосоціальна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істота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невід’ємна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живий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організм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підкоряється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біологічним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законам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огляду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свідомості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психіки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пристосований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суспільного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способу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разом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подібними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органічно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поєднує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життєдіяльності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фізичний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практичний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духовний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спроможна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цілеспрямовано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вдосконалювати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саму себе.</a:t>
            </a:r>
          </a:p>
          <a:p>
            <a:pPr indent="177800"/>
            <a:r>
              <a:rPr lang="ru-RU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душевно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визначена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природно-соціальна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істота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продукт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трудової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вищий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організмів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cikavosti.com/wp-content/uploads/2012/05/1_Vitruvian-Man-Leonardo-da-Vinc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3571876"/>
            <a:ext cx="3062289" cy="304180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8" name="Picture 4" descr="http://school.xvatit.com/images/d/dd/%D0%9B%D1%8E%D0%B4%D0%B8%D0%BD%D0%B0_%D1%96_%D1%81%D1%83%D1%81%D0%BF%D1%96%D0%BB%D1%8C%D1%81%D1%82%D0%B2%D0%BE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571876"/>
            <a:ext cx="4405951" cy="30718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85720" y="214290"/>
            <a:ext cx="6035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400" b="1" i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біосоціальної</a:t>
            </a: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істоти</a:t>
            </a:r>
            <a:endParaRPr lang="ru-RU" sz="2400" b="1" i="1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77827" y="214290"/>
            <a:ext cx="2388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Людині</a:t>
            </a:r>
            <a:r>
              <a:rPr lang="ru-RU" sz="2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характерні</a:t>
            </a:r>
            <a:endParaRPr lang="ru-RU" sz="2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642918"/>
            <a:ext cx="85725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000" b="1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Особлива</a:t>
            </a:r>
            <a:r>
              <a:rPr lang="ru-RU" sz="2000" b="1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тілесна</a:t>
            </a:r>
            <a:r>
              <a:rPr lang="ru-RU" sz="2000" b="1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2000" b="1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анатомо-фізіологічні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характеристики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генетичні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тип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нервової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перебігу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розумових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b="1" i="1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000" b="1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душі</a:t>
            </a:r>
            <a:r>
              <a:rPr lang="ru-RU" sz="2000" b="1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сукупності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психічних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характеристик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відображають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уявлення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внутрішній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b="1" i="1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Свідомість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відображати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дійсність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самого себе в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ідеальних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образах,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створювати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власний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внутрішній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духовний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мову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виражається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8434" name="Picture 2" descr="http://chitay.net/userfiles/data/308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00438"/>
            <a:ext cx="3791052" cy="27860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8436" name="Picture 4" descr="http://ukranews.com/uploads/news/2011/05/16/14/9e2bee9e07975f51e51f0be6dc907c7c62734aa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500438"/>
            <a:ext cx="3714774" cy="27860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85728"/>
            <a:ext cx="850112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000" b="1" i="1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Суспільний</a:t>
            </a:r>
            <a:r>
              <a:rPr lang="ru-RU" sz="2000" b="1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характер </a:t>
            </a:r>
            <a:r>
              <a:rPr lang="ru-RU" sz="2000" b="1" i="1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sz="2000" b="1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природно-соціальна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суспільна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істота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000" b="1" i="1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задовольняти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потреби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змінам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навколишньої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дійсності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самої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себе.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://yak-prosto.com/images/1/d/yak-oharakterizuvati-diyalnist-organizaciy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785926"/>
            <a:ext cx="3110662" cy="228601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9460" name="Picture 4" descr="http://portal.prolisok.org/uploads/posts/2013-05/1369808879_1823011792_13606984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1785926"/>
            <a:ext cx="3071834" cy="23038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9462" name="Picture 6" descr="http://znayka.org.ua/uploads/6fd0644155/f15e1a234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8926" y="4286256"/>
            <a:ext cx="3091066" cy="22860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2868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78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Таким чином, </a:t>
            </a:r>
            <a:r>
              <a:rPr lang="ru-RU" sz="2000" b="1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біосоціальна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істота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органічно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поєднує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життєдіяльності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фізичний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практичний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духовний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спроможна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цілеспрямовано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вдосконалювати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саму себе.</a:t>
            </a:r>
          </a:p>
          <a:p>
            <a:pPr indent="177800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віднести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особливий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тип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тілесної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душі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свідомість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суспільність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://image.tsn.ua/media/images2/original/Jan2010/8efcc5b645_1988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357562"/>
            <a:ext cx="3000396" cy="30003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484" name="Picture 4" descr="http://www.nagolos.com.ua/img/news/newthumb/1_27e3291f3bce2f366c5dd1d7254517d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3357562"/>
            <a:ext cx="3000375" cy="30003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42852"/>
            <a:ext cx="614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Особа. </a:t>
            </a:r>
            <a:r>
              <a:rPr lang="ru-RU" sz="2400" b="1" i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Особистість</a:t>
            </a: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. Персона. </a:t>
            </a:r>
            <a:r>
              <a:rPr lang="ru-RU" sz="2400" b="1" i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Громадянин</a:t>
            </a:r>
            <a:endParaRPr lang="ru-RU" sz="2400" b="1" i="1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571480"/>
            <a:ext cx="8819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Особа</a:t>
            </a:r>
            <a:endParaRPr lang="ru-RU" sz="20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928670"/>
            <a:ext cx="821537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/>
            <a:r>
              <a:rPr lang="ru-RU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Особа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конкретна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окремий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представник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людського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роду,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характерні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біологічні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соціальні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духовні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ментальні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тілесні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учасником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суспільних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членом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свідомої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82550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«особа»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частіше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юридичній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ології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Ним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позначається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особистість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яка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суб’єктом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правовідносин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соціальному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розумінні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особа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історично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зумовлений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користується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правами,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надаються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суспільством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та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виконує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обов’язки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ним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покладаються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формується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впливом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чинників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i="1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індивідуальних</a:t>
            </a:r>
            <a:r>
              <a:rPr lang="ru-RU" sz="2000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уроджених</a:t>
            </a:r>
            <a:r>
              <a:rPr lang="ru-RU" sz="2000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властивостей</a:t>
            </a:r>
            <a:r>
              <a:rPr lang="ru-RU" sz="2000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соціального</a:t>
            </a:r>
            <a:r>
              <a:rPr lang="ru-RU" sz="2000" i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000" i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i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впливає</a:t>
            </a:r>
            <a:r>
              <a:rPr lang="ru-RU" sz="2000" i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i="1" dirty="0" err="1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людину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http://byhgalter.com/wp-content/uploads/2012/01/obrannya-grypp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4500570"/>
            <a:ext cx="4143404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52"/>
            <a:ext cx="15888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Особистість</a:t>
            </a:r>
            <a:endParaRPr lang="ru-RU" sz="20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571480"/>
            <a:ext cx="492922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/>
            <a:r>
              <a:rPr lang="ru-RU" sz="2000" b="1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Особистість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конкретний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індивід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вирізняється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неповторною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сукупністю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соціально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значущих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рис,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знаходять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прояв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відносинах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людьми.</a:t>
            </a:r>
          </a:p>
          <a:p>
            <a:pPr indent="82550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Риси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як правило,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проявляє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конкретної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Нам часто доводиться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чути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b="1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особистостей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політиці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літературі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музиці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кінематографі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8255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Людина </a:t>
            </a:r>
            <a:r>
              <a:rPr lang="ru-RU" sz="2000" b="1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особистістю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народжується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формується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історичних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суспільних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вона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продуктом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http://uastudent.com/wp-content/uploads/2010/10/ps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857232"/>
            <a:ext cx="3390886" cy="423860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52"/>
            <a:ext cx="11576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Персона</a:t>
            </a:r>
            <a:endParaRPr lang="ru-RU" sz="20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571480"/>
            <a:ext cx="878687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/>
            <a:r>
              <a:rPr lang="ru-RU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Персона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суспільний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стан.</a:t>
            </a:r>
          </a:p>
          <a:p>
            <a:pPr indent="82550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Узагалі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«персона»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значень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82550"/>
            <a:r>
              <a:rPr lang="ru-RU" sz="2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Персона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латин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persona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етрус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 «маска» — роль, особа)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а) особа,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окрема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особистість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б)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поважна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знатна особа; в) одна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їдець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(за столом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обіду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вечері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indent="82550"/>
            <a:r>
              <a:rPr lang="en-US" sz="2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Persona grata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дипломатія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а) особа, кандидатура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посаду дипломатичного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представника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якій-небудь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схвалюється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урядом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б)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узагалі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особа,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ставляться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прихильно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82550"/>
            <a:r>
              <a:rPr lang="en-US" sz="2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Persona non grata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дипломатія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а) особа,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кандидатура як дипломатичного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представника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викликає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заперечення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уряду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б) особа, яка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користується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прихильністю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http://indarnb.ru/i/news/6f08b223ffe59c9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4052908"/>
            <a:ext cx="3124200" cy="24479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3556" name="Picture 4" descr="http://www.metal-archives.com/images/3/5/4/0/3540277414_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4071942"/>
            <a:ext cx="4643470" cy="23913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52"/>
            <a:ext cx="16110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Громадянин</a:t>
            </a:r>
            <a:endParaRPr lang="ru-RU" sz="20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571480"/>
            <a:ext cx="85725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/>
            <a:r>
              <a:rPr lang="ru-RU" b="1" dirty="0" err="1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Громадянин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(для держав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монархічною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формою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правління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підданий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»)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особа,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стійкі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юридично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зв’язки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конкретною державою,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відображене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громадянства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підданства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indent="82550"/>
            <a:r>
              <a:rPr lang="ru-RU" b="1" dirty="0" err="1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Громадянин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суб’єктом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соціальни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політичних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2285992"/>
            <a:ext cx="60007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/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indent="82550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особа, яка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постійного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82550"/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indent="82550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особа,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користується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правами,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наданими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державою, та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виконує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обов’язки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покладені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82550"/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indent="82550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особа,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користується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захистом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боку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правовим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так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судовим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82550"/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indent="82550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особа, яка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несе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законодавчо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закріплену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невиконання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певних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суб’єктивних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прав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невиконання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юридичних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обов’язків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http://school.xvatit.com/images/4/44/Paspo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2500306"/>
            <a:ext cx="2738430" cy="316705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eenWave_BusDesignSlides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406B6EB-8CCB-429C-9D3B-EA09378A39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GreenWave_BusDesignSlides</Template>
  <TotalTime>112</TotalTime>
  <Words>776</Words>
  <Application>Microsoft Office PowerPoint</Application>
  <PresentationFormat>Экран (4:3)</PresentationFormat>
  <Paragraphs>46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GreenWave_BusDesignSlides</vt:lpstr>
      <vt:lpstr>Поняття людини як біосоціальної істоти. Особа. Особистість. Персона. Громадянин.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 людини як біосоціальної істоти. Особа. Особистість. Персона. Громадянин.</dc:title>
  <dc:creator>Папіш Олександр</dc:creator>
  <cp:lastModifiedBy>Папиш</cp:lastModifiedBy>
  <cp:revision>15</cp:revision>
  <dcterms:created xsi:type="dcterms:W3CDTF">2013-11-19T17:17:32Z</dcterms:created>
  <dcterms:modified xsi:type="dcterms:W3CDTF">2014-05-01T16:16:39Z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TC103853789990</vt:lpwstr>
  </property>
</Properties>
</file>