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508" autoAdjust="0"/>
  </p:normalViewPr>
  <p:slideViewPr>
    <p:cSldViewPr>
      <p:cViewPr>
        <p:scale>
          <a:sx n="80" d="100"/>
          <a:sy n="80" d="100"/>
        </p:scale>
        <p:origin x="-159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1538" y="571480"/>
            <a:ext cx="6858000" cy="2554545"/>
          </a:xfrm>
        </p:spPr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біосоціальної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істоти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Персона.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3582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/>
            <a:r>
              <a:rPr lang="ru-RU" sz="2000" b="1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Громадянство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необмежений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конкретною державою,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особу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конституційних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єдине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громадянство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громадянство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набуття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припинення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законом,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today.pl.ua/documents/news/publications/big/13679149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5" y="3143248"/>
            <a:ext cx="4286280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5604" name="Picture 4" descr="http://m.ruvr.ru/data/2013/02/18/1339217258/158ed2f44b55c3cf0a7f7518f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0" y="3143248"/>
            <a:ext cx="4238656" cy="25527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8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/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біосоціальна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істота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невід’ємна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живий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організм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підкоряється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біологічним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законам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огляду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пристосований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подібними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поєднує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практичний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духовний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спроможна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цілеспрямовано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саму себе.</a:t>
            </a:r>
          </a:p>
          <a:p>
            <a:pPr indent="177800"/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душевно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природно-соціальна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істота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продукт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трудової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вищий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Землі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cikavosti.com/wp-content/uploads/2012/05/1_Vitruvian-Man-Leonardo-da-Vin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3571876"/>
            <a:ext cx="3062289" cy="30418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school.xvatit.com/images/d/dd/%D0%9B%D1%8E%D0%B4%D0%B8%D0%BD%D0%B0_%D1%96_%D1%81%D1%83%D1%81%D0%BF%D1%96%D0%BB%D1%8C%D1%81%D1%82%D0%B2%D0%B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71876"/>
            <a:ext cx="4405951" cy="3071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6035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біосоціальної</a:t>
            </a: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істоти</a:t>
            </a:r>
            <a:endParaRPr lang="ru-RU" sz="2400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7827" y="214290"/>
            <a:ext cx="2388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характерні</a:t>
            </a:r>
            <a:endParaRPr lang="ru-RU" sz="2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42918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Особлива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тілесна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анатомо-фізіологічні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характеристики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генетичні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тип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нервової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перебігу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розумових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сукупності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психічних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характеристик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відображають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відображати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дійсність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самого себе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ідеальних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образах,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власний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духовний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8434" name="Picture 2" descr="http://chitay.net/userfiles/data/30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00438"/>
            <a:ext cx="3791052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36" name="Picture 4" descr="http://ukranews.com/uploads/news/2011/05/16/14/9e2bee9e07975f51e51f0be6dc907c7c62734a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500438"/>
            <a:ext cx="3714774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50112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Суспільний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характер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b="1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природно-соціальна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суспільна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істота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задовольняти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потреби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завдяки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змінам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навколишньої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самої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себе.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yak-prosto.com/images/1/d/yak-oharakterizuvati-diyalnist-organizaci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3110662" cy="22860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0" name="Picture 4" descr="http://portal.prolisok.org/uploads/posts/2013-05/1369808879_1823011792_13606984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785926"/>
            <a:ext cx="3071834" cy="2303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462" name="Picture 6" descr="http://znayka.org.ua/uploads/6fd0644155/f15e1a23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286256"/>
            <a:ext cx="3091066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286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778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чином, </a:t>
            </a:r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біосоціальна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істота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органічно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поєднує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життєдіяльності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фізичний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практичний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духовний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спроможна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цілеспрямовано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вдосконалювати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саму себе.</a:t>
            </a:r>
          </a:p>
          <a:p>
            <a:pPr indent="177800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віднести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тип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тілесної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душі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image.tsn.ua/media/images2/original/Jan2010/8efcc5b645_1988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357562"/>
            <a:ext cx="3000396" cy="3000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484" name="Picture 4" descr="http://www.nagolos.com.ua/img/news/newthumb/1_27e3291f3bce2f366c5dd1d7254517d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357562"/>
            <a:ext cx="3000375" cy="3000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614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Особа. </a:t>
            </a:r>
            <a:r>
              <a:rPr lang="ru-RU" sz="24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4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Персона. </a:t>
            </a:r>
            <a:r>
              <a:rPr lang="ru-RU" sz="24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Громадянин</a:t>
            </a:r>
            <a:endParaRPr lang="ru-RU" sz="2400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571480"/>
            <a:ext cx="8819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928670"/>
            <a:ext cx="821537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/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конкретна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роду,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біологічні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соціальні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духовні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ментальні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тілесні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учасником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свідомої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«особа»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юридичній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позначається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правовідносин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соціальному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особа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історично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зумовлений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правами,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надаються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суспільством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ним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покладаються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0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уроджених</a:t>
            </a:r>
            <a:r>
              <a:rPr lang="ru-RU" sz="20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властивостей</a:t>
            </a:r>
            <a:r>
              <a:rPr lang="ru-RU" sz="2000" i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соціального</a:t>
            </a:r>
            <a:r>
              <a:rPr lang="ru-RU" sz="20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0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20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людину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http://byhgalter.com/wp-content/uploads/2012/01/obrannya-grypp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4500570"/>
            <a:ext cx="4143404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5888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71480"/>
            <a:ext cx="492922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/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конкретний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вирізняється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неповторною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сукупністю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значущих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рис,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знаходять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людьми.</a:t>
            </a:r>
          </a:p>
          <a:p>
            <a:pPr indent="8255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 правило,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проявляє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Нам часто доводиться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особистостей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політиці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музиці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кінематографі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Людина </a:t>
            </a:r>
            <a:r>
              <a:rPr lang="ru-RU" sz="20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особистістю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народжується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історичних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вона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продуктом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uastudent.com/wp-content/uploads/2010/10/p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857232"/>
            <a:ext cx="3390886" cy="42386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157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Персона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571480"/>
            <a:ext cx="878687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/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Персона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суспільний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стан.</a:t>
            </a:r>
          </a:p>
          <a:p>
            <a:pPr indent="82550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Узагалі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«персона»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82550"/>
            <a:r>
              <a:rPr lang="ru-RU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Персона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латин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persona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етрус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 «маска» — роль, особа)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а) особа,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поважна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знатна особа; в) одна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їдець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(за столом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обіду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вечері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82550"/>
            <a:r>
              <a:rPr lang="en-US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Persona grata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дипломатія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а) особа, кандидатура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посаду дипломатичного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якій-небудь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схвалюється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урядом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узагалі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особа,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ставляться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прихильно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r>
              <a:rPr lang="en-US" sz="2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Persona non grata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дипломатія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— а) особа,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кандидатура як дипломатичного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представника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викликає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уряду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б) особа, яка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прихильністю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indarnb.ru/i/news/6f08b223ffe59c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4052908"/>
            <a:ext cx="3124200" cy="2447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556" name="Picture 4" descr="http://www.metal-archives.com/images/3/5/4/0/3540277414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071942"/>
            <a:ext cx="4643470" cy="23913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52"/>
            <a:ext cx="16110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Громадянин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571480"/>
            <a:ext cx="85725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/>
            <a:r>
              <a:rPr lang="ru-RU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(для держав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монархічною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правління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підданий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особа,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юридично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конкретною державою,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відображене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громадянства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підданства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indent="82550"/>
            <a:r>
              <a:rPr lang="ru-RU" b="1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Громадянин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суб’єктом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соціальни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політичних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відносин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285992"/>
            <a:ext cx="6000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255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8255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особа, яка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належить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постійного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8255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особа,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правами,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наданими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державою, та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виконує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обов’язки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покладені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8255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особа,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користується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захистом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правовим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судовим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82550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8255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особа, яка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законодавчо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закріплену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певних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суб’єктивних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прав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невиконання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юридичних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обов’язків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school.xvatit.com/images/4/44/Pasp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500306"/>
            <a:ext cx="2738430" cy="31670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112</TotalTime>
  <Words>776</Words>
  <Application>Microsoft Office PowerPoint</Application>
  <PresentationFormat>Экран (4:3)</PresentationFormat>
  <Paragraphs>46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GreenWave_BusDesignSlides</vt:lpstr>
      <vt:lpstr>Поняття людини як біосоціальної істоти. Особа. Особистість. Персона. Громадянин.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 людини як біосоціальної істоти. Особа. Особистість. Персона. Громадянин.</dc:title>
  <dc:creator>Папіш Олександр</dc:creator>
  <cp:lastModifiedBy>Папиш</cp:lastModifiedBy>
  <cp:revision>15</cp:revision>
  <dcterms:created xsi:type="dcterms:W3CDTF">2013-11-19T17:17:32Z</dcterms:created>
  <dcterms:modified xsi:type="dcterms:W3CDTF">2014-05-01T16:16:39Z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