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8" autoAdjust="0"/>
    <p:restoredTop sz="94660"/>
  </p:normalViewPr>
  <p:slideViewPr>
    <p:cSldViewPr>
      <p:cViewPr varScale="1">
        <p:scale>
          <a:sx n="92" d="100"/>
          <a:sy n="92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1C4EC59-0F4E-465B-BEA3-3656D5ED52A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CBC1CB-9C88-47BB-BF80-4872A368360A}" type="datetimeFigureOut">
              <a:rPr lang="ru-RU" smtClean="0"/>
              <a:t>16.12.2013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История китайских </a:t>
            </a:r>
            <a:r>
              <a:rPr lang="ru-RU" b="1" dirty="0" smtClean="0"/>
              <a:t>денег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620000" cy="58521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 smtClean="0"/>
              <a:t>Современный юань </a:t>
            </a:r>
            <a:r>
              <a:rPr lang="ru-RU" sz="2400" dirty="0"/>
              <a:t>называется юанем </a:t>
            </a:r>
            <a:r>
              <a:rPr lang="ru-RU" sz="2400" dirty="0" err="1"/>
              <a:t>жэньминби</a:t>
            </a:r>
            <a:r>
              <a:rPr lang="ru-RU" sz="2400" dirty="0"/>
              <a:t>, </a:t>
            </a:r>
            <a:r>
              <a:rPr lang="ru-RU" sz="2400" dirty="0" smtClean="0"/>
              <a:t>что переводится как </a:t>
            </a:r>
            <a:r>
              <a:rPr lang="ru-RU" sz="2400" dirty="0"/>
              <a:t>«</a:t>
            </a:r>
            <a:r>
              <a:rPr lang="ru-RU" sz="2400" dirty="0" smtClean="0"/>
              <a:t>круглый объект», «круглая монета» </a:t>
            </a:r>
            <a:r>
              <a:rPr lang="ru-RU" sz="2400" dirty="0"/>
              <a:t>и даже </a:t>
            </a:r>
            <a:r>
              <a:rPr lang="ru-RU" sz="2400" dirty="0" smtClean="0"/>
              <a:t>«драгоценная ракушка». </a:t>
            </a:r>
            <a:r>
              <a:rPr lang="ru-RU" sz="2400" dirty="0"/>
              <a:t>Некоторые зовут его просто юанем, </a:t>
            </a:r>
            <a:r>
              <a:rPr lang="ru-RU" sz="2400" dirty="0" smtClean="0"/>
              <a:t>другие (особенно </a:t>
            </a:r>
            <a:r>
              <a:rPr lang="ru-RU" sz="2400" dirty="0"/>
              <a:t>на Западе) </a:t>
            </a:r>
            <a:r>
              <a:rPr lang="ru-RU" sz="2400" dirty="0" smtClean="0"/>
              <a:t>— </a:t>
            </a:r>
            <a:r>
              <a:rPr lang="ru-RU" sz="2400" dirty="0" err="1" smtClean="0"/>
              <a:t>жэньминьби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renminbi</a:t>
            </a:r>
            <a:r>
              <a:rPr lang="ru-RU" sz="2400" dirty="0"/>
              <a:t>). Официальное название валюты на </a:t>
            </a:r>
            <a:r>
              <a:rPr lang="ru-RU" sz="2400" dirty="0" smtClean="0"/>
              <a:t>латинском “</a:t>
            </a:r>
            <a:r>
              <a:rPr lang="ru-RU" sz="2400" dirty="0" err="1" smtClean="0"/>
              <a:t>renminbi</a:t>
            </a:r>
            <a:r>
              <a:rPr lang="ru-RU" sz="2400" dirty="0" smtClean="0"/>
              <a:t>” </a:t>
            </a:r>
            <a:r>
              <a:rPr lang="ru-RU" sz="2400" dirty="0"/>
              <a:t>появилось в конце 1960-х годов.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501008"/>
            <a:ext cx="49530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История китайских денег </a:t>
            </a:r>
            <a:r>
              <a:rPr lang="ru-RU" dirty="0" smtClean="0"/>
              <a:t>начинается </a:t>
            </a:r>
            <a:r>
              <a:rPr lang="ru-RU" dirty="0"/>
              <a:t>4500 лет назад </a:t>
            </a:r>
            <a:r>
              <a:rPr lang="ru-RU" dirty="0" smtClean="0"/>
              <a:t>в виде  </a:t>
            </a:r>
            <a:r>
              <a:rPr lang="ru-RU" dirty="0"/>
              <a:t>первых упоминаний о некоторой форме </a:t>
            </a:r>
            <a:r>
              <a:rPr lang="ru-RU" dirty="0" smtClean="0"/>
              <a:t>оплаты. Однако точно известно, что приблизительно </a:t>
            </a:r>
            <a:r>
              <a:rPr lang="ru-RU" dirty="0"/>
              <a:t>в 210 году до н.э. </a:t>
            </a:r>
            <a:r>
              <a:rPr lang="ru-RU" dirty="0" smtClean="0"/>
              <a:t>император </a:t>
            </a:r>
            <a:r>
              <a:rPr lang="ru-RU" dirty="0"/>
              <a:t>Китая </a:t>
            </a:r>
            <a:r>
              <a:rPr lang="ru-RU" dirty="0" err="1"/>
              <a:t>Цинь</a:t>
            </a:r>
            <a:r>
              <a:rPr lang="ru-RU" dirty="0"/>
              <a:t> Ши </a:t>
            </a:r>
            <a:r>
              <a:rPr lang="ru-RU" dirty="0" err="1"/>
              <a:t>Хуанг</a:t>
            </a:r>
            <a:r>
              <a:rPr lang="ru-RU" dirty="0"/>
              <a:t> </a:t>
            </a:r>
            <a:r>
              <a:rPr lang="ru-RU" dirty="0" smtClean="0"/>
              <a:t>провёл </a:t>
            </a:r>
            <a:r>
              <a:rPr lang="ru-RU" dirty="0"/>
              <a:t>ряд реформ для закрепления </a:t>
            </a:r>
            <a:r>
              <a:rPr lang="ru-RU" dirty="0" smtClean="0"/>
              <a:t>завоёванного единства </a:t>
            </a:r>
            <a:r>
              <a:rPr lang="ru-RU" dirty="0"/>
              <a:t>и </a:t>
            </a:r>
            <a:r>
              <a:rPr lang="ru-RU" dirty="0" smtClean="0"/>
              <a:t>ввёл </a:t>
            </a:r>
            <a:r>
              <a:rPr lang="ru-RU" dirty="0"/>
              <a:t>новый вид </a:t>
            </a:r>
            <a:r>
              <a:rPr lang="ru-RU" dirty="0" smtClean="0"/>
              <a:t>денег: медные </a:t>
            </a:r>
            <a:r>
              <a:rPr lang="ru-RU" dirty="0"/>
              <a:t>диски с отверстием в форме квадрата, где квадрат был олицетворением земли и женского начала </a:t>
            </a:r>
            <a:r>
              <a:rPr lang="ru-RU" dirty="0" smtClean="0"/>
              <a:t>— </a:t>
            </a:r>
            <a:r>
              <a:rPr lang="ru-RU" dirty="0"/>
              <a:t>Инь, а круг монеты был олицетворением неба и мужского начала </a:t>
            </a:r>
            <a:r>
              <a:rPr lang="ru-RU" dirty="0" smtClean="0"/>
              <a:t>— </a:t>
            </a:r>
            <a:r>
              <a:rPr lang="ru-RU" dirty="0"/>
              <a:t>Ян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  <p:sp>
        <p:nvSpPr>
          <p:cNvPr id="4" name="AutoShape 2" descr="D:\%D0%9A%D0%B8%D1%82%D0%B0%D0%B9%D1%81%D0%BA%D0%B8%D0%B9 %D1%8E%D0%B0%D0%BD%D1%8C - %D0%B8%D1%81%D1%82%D0%BE%D1%80%D0%B8%D1%8F %D0%B2%D0%BE%D0%B7%D0%BD%D0%B8%D0%BA%D0%BD%D0%BE%D0%B2%D0%B5%D0%BD%D0%B8%D1%8F %D0%B8 %D1%80%D0%B0%D0%B7%D0%B2%D0%B8%D1%82%D0%B8%D1%8F_files\1_istoriya_kitajskix_dene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:\%D0%9A%D0%B8%D1%82%D0%B0%D0%B9%D1%81%D0%BA%D0%B8%D0%B9 %D1%8E%D0%B0%D0%BD%D1%8C - %D0%B8%D1%81%D1%82%D0%BE%D1%80%D0%B8%D1%8F %D0%B2%D0%BE%D0%B7%D0%BD%D0%B8%D0%BA%D0%BD%D0%BE%D0%B2%D0%B5%D0%BD%D0%B8%D1%8F %D0%B8 %D1%80%D0%B0%D0%B7%D0%B2%D0%B8%D1%82%D0%B8%D1%8F_files\1_istoriya_kitajskix_deneg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:\%D0%9A%D0%B8%D1%82%D0%B0%D0%B9%D1%81%D0%BA%D0%B8%D0%B9 %D1%8E%D0%B0%D0%BD%D1%8C - %D0%B8%D1%81%D1%82%D0%BE%D1%80%D0%B8%D1%8F %D0%B2%D0%BE%D0%B7%D0%BD%D0%B8%D0%BA%D0%BD%D0%BE%D0%B2%D0%B5%D0%BD%D0%B8%D1%8F %D0%B8 %D1%80%D0%B0%D0%B7%D0%B2%D0%B8%D1%82%D0%B8%D1%8F_files\1_istoriya_kitajskix_deneg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D:\%D0%9A%D0%B8%D1%82%D0%B0%D0%B9%D1%81%D0%BA%D0%B8%D0%B9 %D1%8E%D0%B0%D0%BD%D1%8C - %D0%B8%D1%81%D1%82%D0%BE%D1%80%D0%B8%D1%8F %D0%B2%D0%BE%D0%B7%D0%BD%D0%B8%D0%BA%D0%BD%D0%BE%D0%B2%D0%B5%D0%BD%D0%B8%D1%8F %D0%B8 %D1%80%D0%B0%D0%B7%D0%B2%D0%B8%D1%82%D0%B8%D1%8F_files\1_istoriya_kitajskix_deneg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356992"/>
            <a:ext cx="4657700" cy="18630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2199" y="3573016"/>
            <a:ext cx="933839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На таких монетах </a:t>
            </a:r>
          </a:p>
          <a:p>
            <a:r>
              <a:rPr lang="ru-RU" sz="2200" dirty="0" smtClean="0"/>
              <a:t>было </a:t>
            </a:r>
            <a:r>
              <a:rPr lang="ru-RU" sz="2200" dirty="0"/>
              <a:t>изображено </a:t>
            </a:r>
            <a:endParaRPr lang="ru-RU" sz="2200" dirty="0" smtClean="0"/>
          </a:p>
          <a:p>
            <a:r>
              <a:rPr lang="ru-RU" sz="2200" dirty="0" smtClean="0"/>
              <a:t>по </a:t>
            </a:r>
            <a:r>
              <a:rPr lang="ru-RU" sz="2200" dirty="0"/>
              <a:t>4 иероглифа, </a:t>
            </a:r>
            <a:endParaRPr lang="ru-RU" sz="2200" dirty="0" smtClean="0"/>
          </a:p>
          <a:p>
            <a:r>
              <a:rPr lang="ru-RU" sz="2200" dirty="0" smtClean="0"/>
              <a:t>два </a:t>
            </a:r>
            <a:r>
              <a:rPr lang="ru-RU" sz="2200" dirty="0"/>
              <a:t>из которых были </a:t>
            </a:r>
            <a:endParaRPr lang="ru-RU" sz="2200" dirty="0" smtClean="0"/>
          </a:p>
          <a:p>
            <a:r>
              <a:rPr lang="ru-RU" sz="2200" dirty="0" smtClean="0"/>
              <a:t>девизом </a:t>
            </a:r>
            <a:r>
              <a:rPr lang="ru-RU" sz="2200" dirty="0"/>
              <a:t>императора: </a:t>
            </a:r>
            <a:endParaRPr lang="ru-RU" sz="2200" dirty="0" smtClean="0"/>
          </a:p>
          <a:p>
            <a:r>
              <a:rPr lang="ru-RU" sz="2200" dirty="0" smtClean="0"/>
              <a:t>«</a:t>
            </a:r>
            <a:r>
              <a:rPr lang="ru-RU" sz="2200" dirty="0"/>
              <a:t>Свет на пути», «Великое равновесие», а другие два </a:t>
            </a:r>
            <a:r>
              <a:rPr lang="ru-RU" sz="2200" dirty="0" smtClean="0"/>
              <a:t>— </a:t>
            </a:r>
          </a:p>
          <a:p>
            <a:r>
              <a:rPr lang="ru-RU" sz="2200" dirty="0" smtClean="0"/>
              <a:t>названием </a:t>
            </a:r>
            <a:r>
              <a:rPr lang="ru-RU" sz="2200" dirty="0"/>
              <a:t>монет. </a:t>
            </a:r>
          </a:p>
        </p:txBody>
      </p:sp>
    </p:spTree>
    <p:extLst>
      <p:ext uri="{BB962C8B-B14F-4D97-AF65-F5344CB8AC3E}">
        <p14:creationId xmlns:p14="http://schemas.microsoft.com/office/powerpoint/2010/main" val="306066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7620000" cy="58521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период </a:t>
            </a:r>
            <a:r>
              <a:rPr lang="ru-RU" sz="2400" dirty="0" err="1" smtClean="0"/>
              <a:t>экономичес</a:t>
            </a:r>
            <a:r>
              <a:rPr lang="ru-RU" sz="2400" dirty="0" smtClean="0"/>
              <a:t>-</a:t>
            </a:r>
          </a:p>
          <a:p>
            <a:pPr marL="114300" indent="0">
              <a:buNone/>
            </a:pPr>
            <a:r>
              <a:rPr lang="ru-RU" sz="2400" dirty="0" smtClean="0"/>
              <a:t>Кого роста </a:t>
            </a:r>
            <a:r>
              <a:rPr lang="ru-RU" sz="2400" dirty="0"/>
              <a:t>в Китае </a:t>
            </a:r>
            <a:r>
              <a:rPr lang="ru-RU" sz="2400" dirty="0" smtClean="0"/>
              <a:t>стали</a:t>
            </a:r>
          </a:p>
          <a:p>
            <a:pPr marL="114300" indent="0">
              <a:buNone/>
            </a:pPr>
            <a:r>
              <a:rPr lang="ru-RU" sz="2400" dirty="0" smtClean="0"/>
              <a:t>Входить в оборот </a:t>
            </a:r>
            <a:r>
              <a:rPr lang="ru-RU" sz="2400" dirty="0" err="1" smtClean="0"/>
              <a:t>денеж</a:t>
            </a:r>
            <a:r>
              <a:rPr lang="ru-RU" sz="2400" dirty="0" smtClean="0"/>
              <a:t>-</a:t>
            </a:r>
          </a:p>
          <a:p>
            <a:pPr marL="114300" indent="0">
              <a:buNone/>
            </a:pPr>
            <a:r>
              <a:rPr lang="ru-RU" sz="2400" dirty="0" err="1" smtClean="0"/>
              <a:t>ные</a:t>
            </a:r>
            <a:r>
              <a:rPr lang="ru-RU" sz="2400" dirty="0" smtClean="0"/>
              <a:t> векселя “летающие</a:t>
            </a:r>
            <a:endParaRPr lang="ru-RU" sz="2400" dirty="0"/>
          </a:p>
          <a:p>
            <a:pPr marL="114300" indent="0">
              <a:buNone/>
            </a:pPr>
            <a:r>
              <a:rPr lang="ru-RU" sz="2400" dirty="0" smtClean="0"/>
              <a:t>деньги” — «</a:t>
            </a:r>
            <a:r>
              <a:rPr lang="ru-RU" sz="2400" dirty="0" err="1"/>
              <a:t>фэйцянь</a:t>
            </a:r>
            <a:r>
              <a:rPr lang="ru-RU" sz="2400" dirty="0"/>
              <a:t>», </a:t>
            </a:r>
            <a:r>
              <a:rPr lang="ru-RU" sz="2400" dirty="0" smtClean="0"/>
              <a:t>а</a:t>
            </a:r>
          </a:p>
          <a:p>
            <a:pPr marL="114300" indent="0">
              <a:buNone/>
            </a:pPr>
            <a:r>
              <a:rPr lang="ru-RU" sz="2400" dirty="0" smtClean="0"/>
              <a:t>уже </a:t>
            </a:r>
            <a:r>
              <a:rPr lang="ru-RU" sz="2400" dirty="0"/>
              <a:t>в 1024 </a:t>
            </a:r>
            <a:r>
              <a:rPr lang="ru-RU" sz="2400" dirty="0" smtClean="0"/>
              <a:t>году стали </a:t>
            </a:r>
            <a:r>
              <a:rPr lang="ru-RU" sz="2400" dirty="0"/>
              <a:t>печатать бумажные купюры. Они назывались по-разному: </a:t>
            </a:r>
            <a:r>
              <a:rPr lang="ru-RU" sz="2400" dirty="0" err="1"/>
              <a:t>qianyin</a:t>
            </a:r>
            <a:r>
              <a:rPr lang="ru-RU" sz="2400" dirty="0"/>
              <a:t>, </a:t>
            </a:r>
            <a:r>
              <a:rPr lang="ru-RU" sz="2400" dirty="0" err="1"/>
              <a:t>jiaozi</a:t>
            </a:r>
            <a:r>
              <a:rPr lang="ru-RU" sz="2400" dirty="0"/>
              <a:t>, </a:t>
            </a:r>
            <a:r>
              <a:rPr lang="ru-RU" sz="2400" dirty="0" err="1"/>
              <a:t>guanzi</a:t>
            </a:r>
            <a:r>
              <a:rPr lang="ru-RU" sz="2400" dirty="0"/>
              <a:t> или </a:t>
            </a:r>
            <a:r>
              <a:rPr lang="ru-RU" sz="2400" dirty="0" err="1"/>
              <a:t>kuaizi</a:t>
            </a:r>
            <a:r>
              <a:rPr lang="ru-RU" sz="2400" dirty="0"/>
              <a:t>. Во время правления монгольской династии в 1260 году бумажные купюры китайских </a:t>
            </a:r>
            <a:r>
              <a:rPr lang="ru-RU" sz="2400" dirty="0" smtClean="0"/>
              <a:t>юаней </a:t>
            </a:r>
            <a:r>
              <a:rPr lang="ru-RU" sz="2400" dirty="0"/>
              <a:t>были заменены на новые</a:t>
            </a:r>
            <a:r>
              <a:rPr lang="ru-RU" sz="2400" dirty="0" smtClean="0"/>
              <a:t>.</a:t>
            </a:r>
          </a:p>
          <a:p>
            <a:pPr marL="114300" indent="0">
              <a:buNone/>
            </a:pPr>
            <a:r>
              <a:rPr lang="ru-RU" sz="2400" dirty="0" smtClean="0"/>
              <a:t>Китайский юань появился </a:t>
            </a:r>
            <a:r>
              <a:rPr lang="ru-RU" sz="2400" dirty="0"/>
              <a:t>в виде </a:t>
            </a:r>
            <a:r>
              <a:rPr lang="ru-RU" sz="2400" dirty="0" smtClean="0"/>
              <a:t>серебряной </a:t>
            </a:r>
            <a:r>
              <a:rPr lang="ru-RU" sz="2400" dirty="0"/>
              <a:t>монеты в 1835 году во времена последней императорской династии </a:t>
            </a:r>
            <a:r>
              <a:rPr lang="ru-RU" sz="2400" dirty="0" smtClean="0"/>
              <a:t>Китая — </a:t>
            </a:r>
            <a:r>
              <a:rPr lang="ru-RU" sz="2400" dirty="0"/>
              <a:t>империи Цин.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48680"/>
            <a:ext cx="4309070" cy="221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/>
              <a:t>В </a:t>
            </a:r>
            <a:r>
              <a:rPr lang="ru-RU" sz="2400" dirty="0" smtClean="0"/>
              <a:t>1948–1949 </a:t>
            </a:r>
            <a:r>
              <a:rPr lang="ru-RU" sz="2400" dirty="0"/>
              <a:t>годах был основан Народный банк Китая, который выпустил банкноты </a:t>
            </a:r>
            <a:r>
              <a:rPr lang="ru-RU" sz="2400" dirty="0" err="1"/>
              <a:t>жэньминьби</a:t>
            </a:r>
            <a:r>
              <a:rPr lang="ru-RU" sz="2400" dirty="0"/>
              <a:t> и изъял из обращения местные деньги. По мере продвижения Национально-освободительной армии Китая система </a:t>
            </a:r>
            <a:r>
              <a:rPr lang="ru-RU" sz="2400" dirty="0" err="1"/>
              <a:t>жэньминьби</a:t>
            </a:r>
            <a:r>
              <a:rPr lang="ru-RU" sz="2400" dirty="0"/>
              <a:t> охватила всю страну, основой которой стал новый юань. </a:t>
            </a:r>
            <a:br>
              <a:rPr lang="ru-RU" sz="2400" dirty="0"/>
            </a:br>
            <a:r>
              <a:rPr lang="ru-RU" sz="2400" dirty="0" smtClean="0"/>
              <a:t>С </a:t>
            </a:r>
            <a:r>
              <a:rPr lang="ru-RU" sz="2400" dirty="0"/>
              <a:t>1999 года китайский </a:t>
            </a:r>
            <a:r>
              <a:rPr lang="ru-RU" sz="2400" dirty="0" smtClean="0"/>
              <a:t>центральный банк </a:t>
            </a:r>
            <a:r>
              <a:rPr lang="ru-RU" sz="2400" dirty="0"/>
              <a:t>на всех банкнотах начал изображать китайского государственного и политического деятеля Мао </a:t>
            </a:r>
            <a:r>
              <a:rPr lang="ru-RU" sz="2400" dirty="0" smtClean="0"/>
              <a:t>Цзэдуна.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221088"/>
            <a:ext cx="4513684" cy="210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61926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Также в Китае </a:t>
            </a:r>
            <a:r>
              <a:rPr lang="ru-RU" dirty="0" smtClean="0"/>
              <a:t>используют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ритуальные </a:t>
            </a:r>
            <a:r>
              <a:rPr lang="ru-RU" b="1" dirty="0"/>
              <a:t>деньги</a:t>
            </a:r>
            <a:r>
              <a:rPr lang="ru-RU" dirty="0"/>
              <a:t> (в </a:t>
            </a:r>
            <a:r>
              <a:rPr lang="ru-RU" dirty="0" smtClean="0"/>
              <a:t>пер. с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китайского — деньги </a:t>
            </a:r>
            <a:r>
              <a:rPr lang="ru-RU" dirty="0" err="1" smtClean="0"/>
              <a:t>загроб</a:t>
            </a:r>
            <a:r>
              <a:rPr lang="ru-RU" dirty="0" smtClean="0"/>
              <a:t>-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ного</a:t>
            </a:r>
            <a:r>
              <a:rPr lang="ru-RU" dirty="0" smtClean="0"/>
              <a:t> </a:t>
            </a:r>
            <a:r>
              <a:rPr lang="ru-RU" dirty="0"/>
              <a:t>банка</a:t>
            </a:r>
            <a:r>
              <a:rPr lang="ru-RU" dirty="0" smtClean="0"/>
              <a:t>)</a:t>
            </a:r>
            <a:r>
              <a:rPr lang="en-US" altLang="ja-JP" dirty="0" smtClean="0"/>
              <a:t>. </a:t>
            </a:r>
            <a:r>
              <a:rPr lang="ru-RU" dirty="0"/>
              <a:t>К этим </a:t>
            </a:r>
            <a:r>
              <a:rPr lang="ru-RU" dirty="0" smtClean="0"/>
              <a:t>купюрам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китайцы </a:t>
            </a:r>
            <a:r>
              <a:rPr lang="ru-RU" dirty="0"/>
              <a:t>относятся </a:t>
            </a:r>
            <a:r>
              <a:rPr lang="ru-RU" dirty="0" smtClean="0"/>
              <a:t>вполне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серьёзно</a:t>
            </a:r>
            <a:r>
              <a:rPr lang="ru-RU" dirty="0"/>
              <a:t>, деньги </a:t>
            </a:r>
            <a:r>
              <a:rPr lang="ru-RU" dirty="0" err="1" smtClean="0"/>
              <a:t>предназна</a:t>
            </a:r>
            <a:r>
              <a:rPr lang="ru-RU" dirty="0" smtClean="0"/>
              <a:t>-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чены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smtClean="0"/>
              <a:t>выполнения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ритуала </a:t>
            </a:r>
            <a:r>
              <a:rPr lang="ru-RU" dirty="0"/>
              <a:t>похорон: </a:t>
            </a:r>
            <a:r>
              <a:rPr lang="ru-RU" dirty="0" smtClean="0"/>
              <a:t>умершим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преподносят бумажные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деньги </a:t>
            </a:r>
            <a:r>
              <a:rPr lang="ru-RU" dirty="0"/>
              <a:t>на жизнь в </a:t>
            </a:r>
            <a:r>
              <a:rPr lang="ru-RU" dirty="0" smtClean="0"/>
              <a:t>загробном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мире</a:t>
            </a:r>
            <a:r>
              <a:rPr lang="ru-RU" dirty="0"/>
              <a:t>. Такие банкноты </a:t>
            </a:r>
            <a:r>
              <a:rPr lang="ru-RU" dirty="0" smtClean="0"/>
              <a:t>бывают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очень </a:t>
            </a:r>
            <a:r>
              <a:rPr lang="ru-RU" dirty="0"/>
              <a:t>высокого номинала: 500, </a:t>
            </a:r>
            <a:r>
              <a:rPr lang="ru-RU" dirty="0" smtClean="0"/>
              <a:t>10 000</a:t>
            </a:r>
            <a:r>
              <a:rPr lang="ru-RU" dirty="0"/>
              <a:t>, </a:t>
            </a:r>
            <a:r>
              <a:rPr lang="ru-RU" dirty="0" smtClean="0"/>
              <a:t>100 000</a:t>
            </a:r>
            <a:r>
              <a:rPr lang="ru-RU" dirty="0"/>
              <a:t>, 500 млн. </a:t>
            </a:r>
            <a:r>
              <a:rPr lang="ru-RU" dirty="0" smtClean="0"/>
              <a:t>юаней. </a:t>
            </a:r>
            <a:r>
              <a:rPr lang="ru-RU" dirty="0"/>
              <a:t>На купюрах изображают Нефритового императора, Банк преисподней и умерших </a:t>
            </a:r>
            <a:r>
              <a:rPr lang="ru-RU" dirty="0" smtClean="0"/>
              <a:t>знаменитостей. </a:t>
            </a:r>
            <a:r>
              <a:rPr lang="ru-RU" dirty="0"/>
              <a:t>Ритуал передачи денег покойным заключается в сжигании банкнот у могилы или в специально отведенных местах в храмах. Купюры кладут в огонь веером, а не в скрепленной пачке.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76672"/>
            <a:ext cx="3809524" cy="36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</TotalTime>
  <Words>217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История китайских денег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китайских денег</dc:title>
  <dc:creator>Пользователь</dc:creator>
  <cp:lastModifiedBy>Пользователь</cp:lastModifiedBy>
  <cp:revision>29</cp:revision>
  <dcterms:created xsi:type="dcterms:W3CDTF">2013-12-15T21:34:43Z</dcterms:created>
  <dcterms:modified xsi:type="dcterms:W3CDTF">2013-12-15T22:09:00Z</dcterms:modified>
</cp:coreProperties>
</file>