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8AE2A6-2858-4202-BB83-C66CEFE4973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B44A99-74DF-4789-A539-6128605BEE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http://cs418821.userapi.com/v418821208/b01/C5VLtlC9ho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proxy10.media.online.ua/retsepty/r3-7c9c016b78/big4f23f9cfd23c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http://www.lomaster.com.ua/uploads/posts/1286728240_ice.jpg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686800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i="1" cap="none" dirty="0" smtClean="0">
                <a:latin typeface="+mj-lt"/>
              </a:rPr>
              <a:t>Food - an integral part of people</a:t>
            </a:r>
            <a:endParaRPr lang="ru-RU" sz="7200" i="1" cap="none" dirty="0"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Autofit/>
          </a:bodyPr>
          <a:lstStyle/>
          <a:p>
            <a:pPr algn="ctr"/>
            <a:r>
              <a:rPr lang="de-DE" sz="6000" cap="none" dirty="0" smtClean="0"/>
              <a:t>Meat in </a:t>
            </a:r>
            <a:r>
              <a:rPr lang="de-DE" sz="6000" cap="none" dirty="0" smtClean="0"/>
              <a:t>F</a:t>
            </a:r>
            <a:r>
              <a:rPr lang="de-DE" sz="6000" cap="none" dirty="0" smtClean="0"/>
              <a:t>rench</a:t>
            </a:r>
            <a:endParaRPr lang="ru-RU" sz="6000" cap="none" dirty="0"/>
          </a:p>
        </p:txBody>
      </p:sp>
      <p:pic>
        <p:nvPicPr>
          <p:cNvPr id="4" name="Содержимое 3" descr="13257811261myasopofrancuzskispomidoram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97" y="2214554"/>
            <a:ext cx="5908406" cy="3929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cap="none" dirty="0" err="1" smtClean="0"/>
              <a:t>Potato</a:t>
            </a:r>
            <a:r>
              <a:rPr lang="de-DE" sz="5400" cap="none" dirty="0" smtClean="0"/>
              <a:t> </a:t>
            </a:r>
            <a:r>
              <a:rPr lang="de-DE" sz="5400" cap="none" dirty="0" smtClean="0"/>
              <a:t>in French</a:t>
            </a:r>
            <a:endParaRPr lang="ru-RU" sz="5400" cap="none" dirty="0"/>
          </a:p>
        </p:txBody>
      </p:sp>
      <p:pic>
        <p:nvPicPr>
          <p:cNvPr id="4" name="Рисунок 3" descr="wjbEDy1JvV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8"/>
            <a:ext cx="5286412" cy="40639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1214446"/>
          </a:xfrm>
        </p:spPr>
        <p:txBody>
          <a:bodyPr>
            <a:noAutofit/>
          </a:bodyPr>
          <a:lstStyle/>
          <a:p>
            <a:pPr algn="ctr"/>
            <a:r>
              <a:rPr lang="de-DE" sz="8000" cap="none" dirty="0" err="1" smtClean="0"/>
              <a:t>Chop</a:t>
            </a:r>
            <a:r>
              <a:rPr lang="de-DE" sz="8000" cap="none" dirty="0" smtClean="0"/>
              <a:t> </a:t>
            </a:r>
            <a:r>
              <a:rPr lang="de-DE" sz="8000" cap="none" dirty="0" err="1" smtClean="0"/>
              <a:t>pork</a:t>
            </a:r>
            <a:endParaRPr lang="ru-RU" sz="8000" cap="none" dirty="0"/>
          </a:p>
        </p:txBody>
      </p:sp>
      <p:pic>
        <p:nvPicPr>
          <p:cNvPr id="4" name="Содержимое 3" descr="132912872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500306"/>
            <a:ext cx="5838852" cy="3722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cap="none" dirty="0" smtClean="0"/>
              <a:t>Fried </a:t>
            </a:r>
            <a:r>
              <a:rPr lang="de-DE" sz="6600" cap="none" dirty="0" err="1" smtClean="0"/>
              <a:t>fish</a:t>
            </a:r>
            <a:endParaRPr lang="ru-RU" sz="6600" cap="none" dirty="0"/>
          </a:p>
        </p:txBody>
      </p:sp>
      <p:pic>
        <p:nvPicPr>
          <p:cNvPr id="4" name="Рисунок 3" descr="img012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48" y="642918"/>
            <a:ext cx="5648104" cy="374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de-DE" sz="6000" cap="none" dirty="0" err="1" smtClean="0"/>
              <a:t>Stuffed</a:t>
            </a:r>
            <a:r>
              <a:rPr lang="de-DE" sz="6000" cap="none" dirty="0" smtClean="0"/>
              <a:t> </a:t>
            </a:r>
            <a:r>
              <a:rPr lang="de-DE" sz="6000" cap="none" dirty="0" err="1" smtClean="0"/>
              <a:t>eggs</a:t>
            </a:r>
            <a:endParaRPr lang="ru-RU" sz="6000" cap="none" dirty="0"/>
          </a:p>
        </p:txBody>
      </p:sp>
      <p:pic>
        <p:nvPicPr>
          <p:cNvPr id="4" name="Содержимое 3" descr="37db1557c0f04062ada60100b37003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00240"/>
            <a:ext cx="6096000" cy="4524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614478"/>
          </a:xfrm>
        </p:spPr>
        <p:txBody>
          <a:bodyPr>
            <a:noAutofit/>
          </a:bodyPr>
          <a:lstStyle/>
          <a:p>
            <a:pPr algn="ctr"/>
            <a:r>
              <a:rPr lang="de-DE" sz="11500" cap="none" dirty="0" smtClean="0">
                <a:latin typeface="Monotype Corsiva" pitchFamily="66" charset="0"/>
              </a:rPr>
              <a:t>Desserts</a:t>
            </a:r>
            <a:endParaRPr lang="ru-RU" sz="11500" cap="none" dirty="0">
              <a:latin typeface="Monotype Corsiva" pitchFamily="66" charset="0"/>
            </a:endParaRPr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31" y="2285992"/>
            <a:ext cx="3643338" cy="4286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rozhnoe-s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918528" cy="2817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http://cs418821.userapi.com/v418821208/b01/C5VLtlC9hos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929190" y="428604"/>
            <a:ext cx="3857652" cy="28944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Рисунок 3" descr="sta50044uq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619502"/>
            <a:ext cx="4429156" cy="2952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xy10.media.online.ua/retsepty/r3-7c9c016b78/big4f23f9cfd23c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1000108"/>
            <a:ext cx="3571900" cy="4706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http://www.lomaster.com.ua/uploads/posts/1286728240_ice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357686" y="3659424"/>
            <a:ext cx="4500594" cy="2989031"/>
          </a:xfrm>
          <a:prstGeom prst="rect">
            <a:avLst/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5" name="Рисунок 4" descr="des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285728"/>
            <a:ext cx="4500594" cy="2992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5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429024" cy="31004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 descr="4804883_1192270162_2439268_23799659_23179578_22528252_Cupcake_II_by_Fairy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714908" cy="3067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exps23276_SD1193247D1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14752"/>
            <a:ext cx="3857652" cy="2855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image_5618061123353256749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14752"/>
            <a:ext cx="3714776" cy="2918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gjkg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28604"/>
            <a:ext cx="4350328" cy="2981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17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3604096" cy="5286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da64b3_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71876"/>
            <a:ext cx="4286280" cy="2871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1971668"/>
          </a:xfrm>
        </p:spPr>
        <p:txBody>
          <a:bodyPr>
            <a:noAutofit/>
          </a:bodyPr>
          <a:lstStyle/>
          <a:p>
            <a:pPr algn="ctr"/>
            <a:r>
              <a:rPr lang="en-US" sz="11500" cap="none" dirty="0" smtClean="0">
                <a:latin typeface="Monotype Corsiva" pitchFamily="66" charset="0"/>
              </a:rPr>
              <a:t>First dishes</a:t>
            </a:r>
            <a:endParaRPr lang="ru-RU" sz="11500" cap="none" dirty="0">
              <a:latin typeface="Monotype Corsiva" pitchFamily="66" charset="0"/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3500462" cy="40838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11500" cap="none" dirty="0" smtClean="0">
                <a:latin typeface="Monotype Corsiva" pitchFamily="66" charset="0"/>
              </a:rPr>
              <a:t>Drinks</a:t>
            </a:r>
            <a:endParaRPr lang="ru-RU" sz="11500" cap="none" dirty="0">
              <a:latin typeface="Monotype Corsiva" pitchFamily="66" charset="0"/>
            </a:endParaRPr>
          </a:p>
        </p:txBody>
      </p:sp>
      <p:pic>
        <p:nvPicPr>
          <p:cNvPr id="3" name="Рисунок 2" descr="8b17e53c712ef380e781edd88d7afd6f_234x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928802"/>
            <a:ext cx="4643470" cy="4643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sem-samykh-poleznykh-napit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343430" cy="271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 descr="«nem5-so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4429156" cy="3028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3828af_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8604"/>
            <a:ext cx="3421680" cy="585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9539354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329022" cy="2732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 descr="yak-vibrati-posud-dlya-koktjel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08411"/>
            <a:ext cx="4291012" cy="30543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nap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785794"/>
            <a:ext cx="3643338" cy="5172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643314"/>
            <a:ext cx="3357586" cy="28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 descr="200904081107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43314"/>
            <a:ext cx="3571900" cy="30003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Рисунок 3" descr="upotreblenie-zhidkosti-privodit-k-ozhireni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7166"/>
            <a:ext cx="6143668" cy="3080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357562"/>
            <a:ext cx="4143404" cy="314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 descr="3f0e66fb84376a7cdbb95f04ba99e3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85728"/>
            <a:ext cx="4143404" cy="2917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1246613841_shutterstock_34870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3324225" cy="5500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928670"/>
            <a:ext cx="8686800" cy="5357850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latin typeface="Monotype Corsiva" pitchFamily="66" charset="0"/>
              </a:rPr>
              <a:t>Prepared</a:t>
            </a:r>
            <a:br>
              <a:rPr lang="en-US" sz="5400" cap="none" dirty="0" smtClean="0">
                <a:latin typeface="Monotype Corsiva" pitchFamily="66" charset="0"/>
              </a:rPr>
            </a:br>
            <a:r>
              <a:rPr lang="en-US" sz="5400" cap="none" dirty="0" smtClean="0">
                <a:latin typeface="Monotype Corsiva" pitchFamily="66" charset="0"/>
              </a:rPr>
              <a:t> Pupil 10- C class</a:t>
            </a:r>
            <a:br>
              <a:rPr lang="en-US" sz="5400" cap="none" dirty="0" smtClean="0">
                <a:latin typeface="Monotype Corsiva" pitchFamily="66" charset="0"/>
              </a:rPr>
            </a:br>
            <a:r>
              <a:rPr lang="en-US" sz="5400" cap="none" dirty="0" smtClean="0">
                <a:latin typeface="Monotype Corsiva" pitchFamily="66" charset="0"/>
              </a:rPr>
              <a:t> </a:t>
            </a:r>
            <a:r>
              <a:rPr lang="en-US" sz="5400" cap="none" dirty="0" smtClean="0">
                <a:latin typeface="Monotype Corsiva" pitchFamily="66" charset="0"/>
              </a:rPr>
              <a:t>S</a:t>
            </a:r>
            <a:r>
              <a:rPr lang="en-US" sz="5400" cap="none" dirty="0" smtClean="0">
                <a:latin typeface="Monotype Corsiva" pitchFamily="66" charset="0"/>
              </a:rPr>
              <a:t>arny school second-degree economics and law lyceum "leader“</a:t>
            </a:r>
            <a:br>
              <a:rPr lang="en-US" sz="5400" cap="none" dirty="0" smtClean="0">
                <a:latin typeface="Monotype Corsiva" pitchFamily="66" charset="0"/>
              </a:rPr>
            </a:br>
            <a:r>
              <a:rPr lang="en-US" sz="5400" cap="none" dirty="0" err="1" smtClean="0">
                <a:latin typeface="Monotype Corsiva" pitchFamily="66" charset="0"/>
              </a:rPr>
              <a:t>Stanislav</a:t>
            </a:r>
            <a:r>
              <a:rPr lang="en-US" sz="5400" cap="none" dirty="0" smtClean="0">
                <a:latin typeface="Monotype Corsiva" pitchFamily="66" charset="0"/>
              </a:rPr>
              <a:t> </a:t>
            </a:r>
            <a:r>
              <a:rPr lang="en-US" sz="5400" cap="none" dirty="0" err="1" smtClean="0">
                <a:latin typeface="Monotype Corsiva" pitchFamily="66" charset="0"/>
              </a:rPr>
              <a:t>Hutyuk</a:t>
            </a:r>
            <a:endParaRPr lang="ru-RU" sz="5400" cap="none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en-US" sz="9600" cap="none" dirty="0" err="1" smtClean="0"/>
              <a:t>Lagman</a:t>
            </a:r>
            <a:endParaRPr lang="ru-RU" sz="9600" cap="none" dirty="0"/>
          </a:p>
        </p:txBody>
      </p:sp>
      <p:pic>
        <p:nvPicPr>
          <p:cNvPr id="4" name="Содержимое 3" descr="20100526_lag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547" y="2357430"/>
            <a:ext cx="5882907" cy="392193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63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de-DE" sz="6600" cap="none" dirty="0" err="1" smtClean="0"/>
              <a:t>Chicken</a:t>
            </a:r>
            <a:r>
              <a:rPr lang="de-DE" sz="6600" cap="none" dirty="0" smtClean="0"/>
              <a:t> </a:t>
            </a:r>
            <a:r>
              <a:rPr lang="de-DE" sz="6600" cap="none" dirty="0" err="1" smtClean="0"/>
              <a:t>soup</a:t>
            </a:r>
            <a:endParaRPr lang="ru-RU" sz="6600" cap="none" dirty="0"/>
          </a:p>
        </p:txBody>
      </p:sp>
      <p:pic>
        <p:nvPicPr>
          <p:cNvPr id="4" name="Рисунок 3" descr="куриный-с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57166"/>
            <a:ext cx="5905500" cy="4429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pPr algn="ctr"/>
            <a:r>
              <a:rPr lang="de-DE" sz="6000" cap="none" dirty="0" err="1" smtClean="0"/>
              <a:t>Soup</a:t>
            </a:r>
            <a:r>
              <a:rPr lang="de-DE" sz="6000" cap="none" dirty="0" smtClean="0"/>
              <a:t> </a:t>
            </a:r>
            <a:r>
              <a:rPr lang="de-DE" sz="6000" cap="none" dirty="0" err="1" smtClean="0"/>
              <a:t>with</a:t>
            </a:r>
            <a:r>
              <a:rPr lang="de-DE" sz="6000" cap="none" dirty="0" smtClean="0"/>
              <a:t> </a:t>
            </a:r>
            <a:r>
              <a:rPr lang="de-DE" sz="6000" cap="none" dirty="0" err="1" smtClean="0"/>
              <a:t>dumplings</a:t>
            </a:r>
            <a:endParaRPr lang="ru-RU" sz="6000" cap="none" dirty="0"/>
          </a:p>
        </p:txBody>
      </p:sp>
      <p:pic>
        <p:nvPicPr>
          <p:cNvPr id="4" name="Содержимое 3" descr="galush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27" y="2143116"/>
            <a:ext cx="5954346" cy="39695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>
          <a:xfrm>
            <a:off x="1919864" y="500042"/>
            <a:ext cx="5304272" cy="38576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048652" cy="1149884"/>
          </a:xfrm>
        </p:spPr>
        <p:txBody>
          <a:bodyPr>
            <a:noAutofit/>
          </a:bodyPr>
          <a:lstStyle/>
          <a:p>
            <a:pPr algn="ctr"/>
            <a:r>
              <a:rPr lang="de-DE" sz="8000" cap="none" dirty="0" err="1" smtClean="0"/>
              <a:t>Borsch</a:t>
            </a:r>
            <a:endParaRPr lang="ru-RU" sz="8000" cap="none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Autofit/>
          </a:bodyPr>
          <a:lstStyle/>
          <a:p>
            <a:pPr algn="ctr"/>
            <a:r>
              <a:rPr lang="de-DE" sz="6600" cap="none" dirty="0" err="1" smtClean="0"/>
              <a:t>Rossolnik</a:t>
            </a:r>
            <a:endParaRPr lang="ru-RU" sz="6600" cap="none" dirty="0"/>
          </a:p>
        </p:txBody>
      </p:sp>
      <p:pic>
        <p:nvPicPr>
          <p:cNvPr id="4" name="Содержимое 3" descr="Russian-rassol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928802"/>
            <a:ext cx="4572032" cy="45259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09"/>
            <a:ext cx="8458200" cy="1503778"/>
          </a:xfrm>
        </p:spPr>
        <p:txBody>
          <a:bodyPr>
            <a:noAutofit/>
          </a:bodyPr>
          <a:lstStyle/>
          <a:p>
            <a:pPr algn="ctr"/>
            <a:r>
              <a:rPr lang="de-DE" sz="8800" cap="none" dirty="0" err="1" smtClean="0"/>
              <a:t>Cabbage</a:t>
            </a:r>
            <a:endParaRPr lang="ru-RU" sz="8800" cap="none" dirty="0"/>
          </a:p>
        </p:txBody>
      </p:sp>
      <p:pic>
        <p:nvPicPr>
          <p:cNvPr id="4" name="Рисунок 3" descr="kapisnia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26" y="571480"/>
            <a:ext cx="6107949" cy="4071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en-US" sz="11500" cap="none" dirty="0" smtClean="0">
                <a:latin typeface="Monotype Corsiva" pitchFamily="66" charset="0"/>
              </a:rPr>
              <a:t>Second dishes</a:t>
            </a:r>
            <a:endParaRPr lang="ru-RU" sz="11500" cap="none" dirty="0">
              <a:latin typeface="Monotype Corsiva" pitchFamily="66" charset="0"/>
            </a:endParaRPr>
          </a:p>
        </p:txBody>
      </p:sp>
      <p:pic>
        <p:nvPicPr>
          <p:cNvPr id="3" name="Рисунок 2" descr="men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1" y="2357430"/>
            <a:ext cx="4286279" cy="4143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35</Words>
  <Application>Microsoft Office PowerPoint</Application>
  <PresentationFormat>Экран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Food - an integral part of people</vt:lpstr>
      <vt:lpstr>First dishes</vt:lpstr>
      <vt:lpstr>Lagman</vt:lpstr>
      <vt:lpstr>Chicken soup</vt:lpstr>
      <vt:lpstr>Soup with dumplings</vt:lpstr>
      <vt:lpstr>Borsch</vt:lpstr>
      <vt:lpstr>Rossolnik</vt:lpstr>
      <vt:lpstr>Cabbage</vt:lpstr>
      <vt:lpstr>Second dishes</vt:lpstr>
      <vt:lpstr>Meat in French</vt:lpstr>
      <vt:lpstr>Potato in French</vt:lpstr>
      <vt:lpstr>Chop pork</vt:lpstr>
      <vt:lpstr>Fried fish</vt:lpstr>
      <vt:lpstr>Stuffed eggs</vt:lpstr>
      <vt:lpstr>Desserts</vt:lpstr>
      <vt:lpstr>Слайд 16</vt:lpstr>
      <vt:lpstr>Слайд 17</vt:lpstr>
      <vt:lpstr>Слайд 18</vt:lpstr>
      <vt:lpstr>Слайд 19</vt:lpstr>
      <vt:lpstr>Drinks</vt:lpstr>
      <vt:lpstr>Слайд 21</vt:lpstr>
      <vt:lpstr>Слайд 22</vt:lpstr>
      <vt:lpstr>Слайд 23</vt:lpstr>
      <vt:lpstr>Слайд 24</vt:lpstr>
      <vt:lpstr>Prepared  Pupil 10- C class  Sarny school second-degree economics and law lyceum "leader“ Stanislav Hutyuk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- an integral part of people</dc:title>
  <dc:creator>Славик</dc:creator>
  <cp:lastModifiedBy>Славик</cp:lastModifiedBy>
  <cp:revision>11</cp:revision>
  <dcterms:created xsi:type="dcterms:W3CDTF">2012-11-25T11:39:00Z</dcterms:created>
  <dcterms:modified xsi:type="dcterms:W3CDTF">2012-11-25T13:34:57Z</dcterms:modified>
</cp:coreProperties>
</file>