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EF65-6FFD-4187-93A3-5FA3A5E0BD1E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656C-5896-4C69-B1F0-D1C16D22D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C2C7C-A003-492D-BD8C-718E011A480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33E4-F67E-4E41-BA1A-5F0B19116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AEC5-1155-4EEC-924D-8DD7BDDF55C3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A24D-5D2E-4187-928A-60969B2C9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207139-572C-4DC3-A7FF-25459B9AFBF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2B55D2-8B59-4582-BB3F-47476B84C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BDC02-C583-425D-9F0D-2151E34FBDC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863D-3564-48D5-9416-D75A46BD9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9861-C3B7-40E9-B927-B1CA7906BB2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C1FA-8A4A-40F0-ADF2-F52C69F47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2198-73D7-4A55-AE85-E475C0BE93D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A7AD-444C-440A-B4E6-6E73938B2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03F81B-5292-4BCF-98DE-CC0848FA6B9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3F889A-6505-4E20-B47E-CA3412300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972E-E563-4CD3-9721-3B7F8B2436A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9CB9-E21F-46C9-9C01-26FBFAAC0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F627F2-277E-48DE-8066-C81A731CBD8A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CDA071-6E0A-49AB-B80E-1EEF96B9E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5ECBA70-3BB0-45B5-8F1C-0246AF83991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2422B5-F59D-4ECB-AB23-AC46355B1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1ED0B-2715-496D-92DF-36E2DD8B4D5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BBC1E9-0B67-4158-B913-FAB889A03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895" r:id="rId4"/>
    <p:sldLayoutId id="2147483896" r:id="rId5"/>
    <p:sldLayoutId id="2147483903" r:id="rId6"/>
    <p:sldLayoutId id="2147483897" r:id="rId7"/>
    <p:sldLayoutId id="2147483904" r:id="rId8"/>
    <p:sldLayoutId id="2147483905" r:id="rId9"/>
    <p:sldLayoutId id="2147483898" r:id="rId10"/>
    <p:sldLayoutId id="21474838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875" y="476250"/>
            <a:ext cx="5832475" cy="2592388"/>
          </a:xfrm>
        </p:spPr>
        <p:txBody>
          <a:bodyPr anchor="t"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00B050"/>
                </a:solidFill>
                <a:latin typeface="Comic Sans MS" pitchFamily="66" charset="0"/>
              </a:rPr>
              <a:t>Безпечна робота в </a:t>
            </a:r>
            <a:r>
              <a:rPr lang="uk-UA" sz="4800" smtClean="0">
                <a:solidFill>
                  <a:srgbClr val="00B050"/>
                </a:solidFill>
                <a:latin typeface="Comic Sans MS" pitchFamily="66" charset="0"/>
              </a:rPr>
              <a:t>інтернеті</a:t>
            </a:r>
            <a:endParaRPr lang="ru-RU" sz="480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0313" y="3933825"/>
            <a:ext cx="4103687" cy="2160588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7030A0"/>
                </a:solidFill>
                <a:latin typeface="Comic Sans MS" pitchFamily="66" charset="0"/>
              </a:rPr>
              <a:t>ПРЕЗЕНТАЦІЮ ПІДГОТУВАВ</a:t>
            </a:r>
          </a:p>
          <a:p>
            <a:pPr eaLnBrk="1" hangingPunct="1"/>
            <a:r>
              <a:rPr lang="uk-UA" smtClean="0">
                <a:solidFill>
                  <a:srgbClr val="7030A0"/>
                </a:solidFill>
                <a:latin typeface="Comic Sans MS" pitchFamily="66" charset="0"/>
              </a:rPr>
              <a:t>УЧЕНЬ 11 КЛАСУ СЗШ</a:t>
            </a:r>
            <a:r>
              <a:rPr lang="uk-UA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uk-UA" smtClean="0">
                <a:solidFill>
                  <a:srgbClr val="7030A0"/>
                </a:solidFill>
                <a:latin typeface="Comic Sans MS" pitchFamily="66" charset="0"/>
              </a:rPr>
              <a:t>№2</a:t>
            </a:r>
          </a:p>
          <a:p>
            <a:pPr eaLnBrk="1" hangingPunct="1"/>
            <a:r>
              <a:rPr lang="uk-UA" sz="2400" smtClean="0">
                <a:solidFill>
                  <a:srgbClr val="7030A0"/>
                </a:solidFill>
                <a:latin typeface="Comic Sans MS" pitchFamily="66" charset="0"/>
              </a:rPr>
              <a:t>ЗАКОПАЙКО ІВАН</a:t>
            </a:r>
          </a:p>
        </p:txBody>
      </p:sp>
      <p:pic>
        <p:nvPicPr>
          <p:cNvPr id="13315" name="Picture 5" descr="Скачать Лихая година - Федор Гладков (1956 г.) - PDF, FB2, DjVU, DOC, TXT скачать кни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663"/>
            <a:ext cx="460851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704137" cy="1295400"/>
          </a:xfrm>
        </p:spPr>
        <p:txBody>
          <a:bodyPr anchor="t" anchorCtr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7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Запам </a:t>
            </a:r>
            <a:r>
              <a:rPr lang="ru-RU" sz="7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’ятай!!!</a:t>
            </a:r>
            <a:endParaRPr lang="ru-RU" sz="7200" b="1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188" y="2205038"/>
            <a:ext cx="7705725" cy="3557587"/>
          </a:xfrm>
        </p:spPr>
        <p:txBody>
          <a:bodyPr/>
          <a:lstStyle/>
          <a:p>
            <a:pPr marL="0" eaLnBrk="1" hangingPunct="1">
              <a:buFont typeface="Wingdings" pitchFamily="2" charset="2"/>
              <a:buNone/>
            </a:pPr>
            <a:r>
              <a:rPr lang="uk-UA" sz="4800" b="1" smtClean="0">
                <a:solidFill>
                  <a:srgbClr val="00B050"/>
                </a:solidFill>
                <a:latin typeface="Comic Sans MS" pitchFamily="66" charset="0"/>
              </a:rPr>
              <a:t>Завжди поводьтеся у мережі так, як би Ви хотіли, щоб поводилися з Вами</a:t>
            </a:r>
            <a:r>
              <a:rPr lang="uk-UA" sz="4800" smtClean="0">
                <a:solidFill>
                  <a:srgbClr val="00B050"/>
                </a:solidFill>
                <a:latin typeface="Comic Sans MS" pitchFamily="66" charset="0"/>
              </a:rPr>
              <a:t>!</a:t>
            </a:r>
            <a:endParaRPr lang="ru-RU" sz="480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2531" name="Picture 5" descr="открытки дружба - ДРУЖБА - поздравительные открытки, подарки и картинки - Маленький рай аним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581525"/>
            <a:ext cx="35274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395536" y="2132856"/>
            <a:ext cx="81369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sz="7200" b="1" smtClean="0">
                <a:solidFill>
                  <a:srgbClr val="00B050"/>
                </a:solidFill>
                <a:latin typeface="Comic Sans MS" pitchFamily="66" charset="0"/>
              </a:rPr>
              <a:t>Дякую за увагу=)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534400" cy="1184275"/>
          </a:xfrm>
        </p:spPr>
        <p:txBody>
          <a:bodyPr anchor="t"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mtClean="0">
                <a:solidFill>
                  <a:srgbClr val="00B050"/>
                </a:solidFill>
                <a:latin typeface="Comic Sans MS" pitchFamily="66" charset="0"/>
              </a:rPr>
              <a:t>6 лютого </a:t>
            </a:r>
            <a:r>
              <a:rPr lang="uk-UA" b="1" smtClean="0">
                <a:solidFill>
                  <a:schemeClr val="tx1"/>
                </a:solidFill>
                <a:latin typeface="Comic Sans MS" pitchFamily="66" charset="0"/>
              </a:rPr>
              <a:t>–</a:t>
            </a:r>
            <a:r>
              <a:rPr lang="uk-UA" b="1" smtClean="0">
                <a:latin typeface="Comic Sans MS" pitchFamily="66" charset="0"/>
              </a:rPr>
              <a:t> </a:t>
            </a:r>
            <a:r>
              <a:rPr lang="uk-UA" b="1" smtClean="0">
                <a:solidFill>
                  <a:srgbClr val="7030A0"/>
                </a:solidFill>
                <a:latin typeface="Comic Sans MS" pitchFamily="66" charset="0"/>
              </a:rPr>
              <a:t>міжнародний день безпечного інтернету</a:t>
            </a:r>
            <a:r>
              <a:rPr lang="uk-UA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5416550"/>
            <a:ext cx="8424862" cy="1325563"/>
          </a:xfrm>
        </p:spPr>
        <p:txBody>
          <a:bodyPr/>
          <a:lstStyle/>
          <a:p>
            <a:pPr marL="0" eaLnBrk="1" hangingPunct="1">
              <a:buFont typeface="Wingdings" pitchFamily="2" charset="2"/>
              <a:buNone/>
            </a:pPr>
            <a:r>
              <a:rPr lang="ru-RU" sz="2200" smtClean="0">
                <a:solidFill>
                  <a:srgbClr val="7030A0"/>
                </a:solidFill>
                <a:latin typeface="Arial" charset="0"/>
              </a:rPr>
              <a:t>     </a:t>
            </a:r>
            <a:r>
              <a:rPr lang="ru-RU" sz="2200" smtClean="0">
                <a:solidFill>
                  <a:srgbClr val="7030A0"/>
                </a:solidFill>
                <a:latin typeface="Comic Sans MS" pitchFamily="66" charset="0"/>
              </a:rPr>
              <a:t>Основним завданням Дня безпечного Інтернету є підвищення рівня обізнаності щодо безпечного та відповідального користування Інтернетом, особливо серед дітей та підлітків.</a:t>
            </a:r>
          </a:p>
          <a:p>
            <a:pPr marL="0" eaLnBrk="1" hangingPunct="1">
              <a:buFont typeface="Wingdings" pitchFamily="2" charset="2"/>
              <a:buNone/>
            </a:pPr>
            <a:endParaRPr lang="ru-RU" sz="2200" smtClean="0">
              <a:latin typeface="Comic Sans MS" pitchFamily="66" charset="0"/>
            </a:endParaRPr>
          </a:p>
        </p:txBody>
      </p:sp>
      <p:pic>
        <p:nvPicPr>
          <p:cNvPr id="16386" name="Picture 2" descr="http://novovasilevka-z.ucoz.ru/_ph/1/2/7065487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34559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3.bp.blogspot.com/-OKSYaqAT8fk/U_gwS0IILpI/AAAAAAAABek/pw_-4BP2Daw/s1600/%D0%BC%D0%B8%2B%D0%B7%D0%B0%2B%D0%B1%D0%B5%D0%B7%D0%BF%D0%B5%D1%87%D0%BD%D0%B8%D0%B9%2B%D1%96%D0%BD%D1%82%D0%B5%D1%80%D0%BD%D0%B5%D1%82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981075"/>
            <a:ext cx="32337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44463"/>
            <a:ext cx="8713787" cy="2779712"/>
          </a:xfrm>
        </p:spPr>
        <p:txBody>
          <a:bodyPr/>
          <a:lstStyle/>
          <a:p>
            <a:pPr marL="0" eaLnBrk="1" hangingPunct="1">
              <a:buFont typeface="Wingdings" pitchFamily="2" charset="2"/>
              <a:buNone/>
            </a:pPr>
            <a:r>
              <a:rPr lang="uk-UA" smtClean="0">
                <a:solidFill>
                  <a:srgbClr val="7030A0"/>
                </a:solidFill>
                <a:latin typeface="Arial" charset="0"/>
              </a:rPr>
              <a:t>     </a:t>
            </a:r>
            <a:r>
              <a:rPr lang="uk-UA" smtClean="0">
                <a:solidFill>
                  <a:srgbClr val="7030A0"/>
                </a:solidFill>
                <a:latin typeface="Comic Sans MS" pitchFamily="66" charset="0"/>
              </a:rPr>
              <a:t>Коли ми потрапляємо до Всесвітньої мережі, ми наче виходимо з дому на вулицю, та нас оточують люди: хороші та погані, добрі та злі, розумні та не дуже. Ми свідомо здійснюємо пошук потрібної нам інформації. Інтернет є дуже широким джерелом інформації, іншими словами, інформаційним простором, у якому, як і в реальному житті,</a:t>
            </a:r>
            <a:r>
              <a:rPr lang="uk-UA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uk-UA" smtClean="0">
                <a:solidFill>
                  <a:srgbClr val="7030A0"/>
                </a:solidFill>
                <a:latin typeface="Comic Sans MS" pitchFamily="66" charset="0"/>
              </a:rPr>
              <a:t>є хороші та погані сторони.</a:t>
            </a:r>
            <a:endParaRPr lang="ru-RU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http://novyny.ostriv.in.ua/images/publications/4/8233/1306261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708275"/>
            <a:ext cx="45370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3644900"/>
            <a:ext cx="8640763" cy="3097213"/>
          </a:xfrm>
        </p:spPr>
        <p:txBody>
          <a:bodyPr/>
          <a:lstStyle/>
          <a:p>
            <a:pPr marL="0" eaLnBrk="1" hangingPunct="1">
              <a:buFont typeface="Wingdings" pitchFamily="2" charset="2"/>
              <a:buNone/>
            </a:pPr>
            <a:r>
              <a:rPr lang="uk-UA" smtClean="0">
                <a:solidFill>
                  <a:srgbClr val="7030A0"/>
                </a:solidFill>
                <a:latin typeface="Arial" charset="0"/>
              </a:rPr>
              <a:t>     </a:t>
            </a:r>
            <a:r>
              <a:rPr lang="uk-UA" smtClean="0">
                <a:solidFill>
                  <a:srgbClr val="7030A0"/>
                </a:solidFill>
                <a:latin typeface="Comic Sans MS" pitchFamily="66" charset="0"/>
              </a:rPr>
              <a:t>Дуже часто ми чуємо </a:t>
            </a:r>
            <a:r>
              <a:rPr lang="uk-UA" smtClean="0">
                <a:solidFill>
                  <a:srgbClr val="00B050"/>
                </a:solidFill>
                <a:latin typeface="Comic Sans MS" pitchFamily="66" charset="0"/>
              </a:rPr>
              <a:t>«– Дотримуйся правил дорожнього руху»</a:t>
            </a:r>
            <a:r>
              <a:rPr lang="uk-UA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uk-UA" smtClean="0">
                <a:solidFill>
                  <a:srgbClr val="00B050"/>
                </a:solidFill>
                <a:latin typeface="Comic Sans MS" pitchFamily="66" charset="0"/>
              </a:rPr>
              <a:t>«- Дотримуйся правил поводження з газом, пожежної безпеки», </a:t>
            </a:r>
            <a:r>
              <a:rPr lang="uk-UA" smtClean="0">
                <a:solidFill>
                  <a:srgbClr val="7030A0"/>
                </a:solidFill>
                <a:latin typeface="Comic Sans MS" pitchFamily="66" charset="0"/>
              </a:rPr>
              <a:t>і ми спокійно реагуємо на це і виконуємо, бо знаємо, що це життєво необхідно. Так і ми працюючи в Інтернеті, повинні з’ясувати, а які тут існують правила, і що нам потрібно знати і чого дотримуватися, щоб залишитися здоровою людиною з усіх боків. </a:t>
            </a:r>
            <a:endParaRPr lang="ru-RU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eaLnBrk="1" hangingPunct="1"/>
            <a:endParaRPr lang="ru-RU" smtClean="0"/>
          </a:p>
        </p:txBody>
      </p:sp>
      <p:pic>
        <p:nvPicPr>
          <p:cNvPr id="14338" name="Picture 2" descr="http://kryveozero-school2.edukit.mk.ua/files2/images/internetsafety.jpg?size=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347027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kurtnvk.at.ua/Foto/ED26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60350"/>
            <a:ext cx="353536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4000" cap="none" smtClean="0">
                <a:latin typeface="Arial" charset="0"/>
              </a:rPr>
              <a:t>Дайте відповідь на запитання:</a:t>
            </a:r>
            <a:endParaRPr lang="ru-RU" sz="4000" cap="none" smtClean="0">
              <a:latin typeface="Arial" charset="0"/>
            </a:endParaRPr>
          </a:p>
        </p:txBody>
      </p:sp>
      <p:pic>
        <p:nvPicPr>
          <p:cNvPr id="17410" name="Picture 5" descr="Двое детей в школьной партой - Стоковое векторное изображение clairev #5204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628775"/>
            <a:ext cx="4867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260350"/>
            <a:ext cx="8208963" cy="108108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cap="none" smtClean="0">
                <a:latin typeface="Arial" charset="0"/>
              </a:rPr>
              <a:t>1. </a:t>
            </a:r>
            <a:r>
              <a:rPr lang="ru-RU" sz="2400" cap="none" smtClean="0">
                <a:latin typeface="Comic Sans MS" pitchFamily="66" charset="0"/>
              </a:rPr>
              <a:t>ЯКЩО ВАС ПРОСЯТЬ </a:t>
            </a:r>
            <a:r>
              <a:rPr lang="uk-UA" sz="2400" cap="none" smtClean="0">
                <a:latin typeface="Comic Sans MS" pitchFamily="66" charset="0"/>
              </a:rPr>
              <a:t> НАДІСЛАТИ ВІДОМОСТІ ПРО ВАШЕ ЖИТЛО, ЩО ВИ ЗРОБИТЕ?</a:t>
            </a:r>
            <a:endParaRPr lang="ru-RU" sz="2400" cap="none" smtClean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550" y="5300663"/>
            <a:ext cx="7488238" cy="1368425"/>
          </a:xfrm>
        </p:spPr>
        <p:txBody>
          <a:bodyPr/>
          <a:lstStyle/>
          <a:p>
            <a:pPr eaLnBrk="1" hangingPunct="1"/>
            <a:r>
              <a:rPr lang="uk-UA" sz="3600" smtClean="0">
                <a:solidFill>
                  <a:srgbClr val="00B050"/>
                </a:solidFill>
                <a:latin typeface="Comic Sans MS" pitchFamily="66" charset="0"/>
              </a:rPr>
              <a:t>Ніколи не давайте приватної інформації про себе!</a:t>
            </a:r>
          </a:p>
          <a:p>
            <a:pPr eaLnBrk="1" hangingPunct="1"/>
            <a:endParaRPr lang="ru-RU" smtClean="0"/>
          </a:p>
        </p:txBody>
      </p:sp>
      <p:pic>
        <p:nvPicPr>
          <p:cNvPr id="5126" name="Picture 6" descr="http://uc.kr.ua/wp-content/uploads/2013/01/%D0%A1%D1%82%D0%BE%D0%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484313"/>
            <a:ext cx="35448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59713" cy="113823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cap="none" smtClean="0">
                <a:latin typeface="Arial" charset="0"/>
              </a:rPr>
              <a:t>2. </a:t>
            </a:r>
            <a:r>
              <a:rPr lang="ru-RU" cap="none" smtClean="0">
                <a:latin typeface="Comic Sans MS" pitchFamily="66" charset="0"/>
              </a:rPr>
              <a:t>ЯКЩО</a:t>
            </a:r>
            <a:r>
              <a:rPr lang="uk-UA" cap="none" smtClean="0">
                <a:latin typeface="Comic Sans MS" pitchFamily="66" charset="0"/>
              </a:rPr>
              <a:t> ВАМ НЕВІДОМИЙ НАДІСЛАВ ЯКИЙСЬ ДОКУМЕНТ, ШО ВИ ПОВИННІ З НИМ РОБИТИ?</a:t>
            </a:r>
            <a:endParaRPr lang="ru-RU" cap="none" smtClean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4869160"/>
            <a:ext cx="7467600" cy="198884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sz="280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 відкривайте листи електронної пошти, файли або Web-сторінки, отримані від людей, яких ви реально не знаєте або не довіряєте!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/>
          </a:p>
        </p:txBody>
      </p:sp>
      <p:pic>
        <p:nvPicPr>
          <p:cNvPr id="4098" name="Picture 2" descr="http://teenslive.info/wp-content/uploads/no_21-1024x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808"/>
            <a:ext cx="5183981" cy="294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786688" cy="1143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cap="none" smtClean="0">
                <a:latin typeface="Arial" charset="0"/>
              </a:rPr>
              <a:t>3. </a:t>
            </a:r>
            <a:r>
              <a:rPr lang="uk-UA" cap="none" smtClean="0">
                <a:latin typeface="Comic Sans MS" pitchFamily="66" charset="0"/>
              </a:rPr>
              <a:t>ЯКЩО ВАС ПРОСЯТЬ ДАТИ СВІЙ ПАРОЛЬ, ЧИ ВАРТО ЦЕ РОБИТИ?</a:t>
            </a:r>
            <a:endParaRPr lang="ru-RU" cap="none" smtClean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5229225"/>
            <a:ext cx="8424862" cy="1397000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00B050"/>
                </a:solidFill>
                <a:latin typeface="Comic Sans MS" pitchFamily="66" charset="0"/>
              </a:rPr>
              <a:t>Нікому не давайте свій пароль, за виключенням дорослих вашої родини!</a:t>
            </a:r>
          </a:p>
          <a:p>
            <a:pPr eaLnBrk="1" hangingPunct="1"/>
            <a:endParaRPr lang="ru-RU" smtClean="0"/>
          </a:p>
        </p:txBody>
      </p:sp>
      <p:pic>
        <p:nvPicPr>
          <p:cNvPr id="3074" name="Picture 2" descr="http://predprinimatel.co.ua/wp-content/themes/thejournalNM/thumb.php?src=http://predprinimatel.co.ua/wp-content/woo_custom/170-0udi6d77.jpg&amp;h=350&amp;w=293&amp;zc=1&amp;q=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57338"/>
            <a:ext cx="36718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931150" cy="1143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uk-UA" cap="none" smtClean="0">
                <a:latin typeface="Arial" charset="0"/>
              </a:rPr>
              <a:t>4. </a:t>
            </a:r>
            <a:r>
              <a:rPr lang="uk-UA" cap="none" smtClean="0">
                <a:latin typeface="Comic Sans MS" pitchFamily="66" charset="0"/>
              </a:rPr>
              <a:t>КОЛИ В МЕРЕЖІ ВАС ПРОСЯТЬ ЗАПЛАТИТИ ЗА ЩОСЬ, ЧИ ЗРОБИТЕ ВИ ЦЕ?</a:t>
            </a:r>
            <a:endParaRPr lang="ru-RU" cap="none" smtClean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4797425"/>
            <a:ext cx="8137525" cy="1828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uk-UA" sz="320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Ніколи не робіть того, що може коштувати грошей вашій родині, окрім випадків, коли поруч з вами батьки!</a:t>
            </a:r>
            <a:r>
              <a:rPr lang="uk-UA" sz="3200" smtClean="0">
                <a:latin typeface="Comic Sans MS" pitchFamily="66" charset="0"/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/>
          </a:p>
        </p:txBody>
      </p:sp>
      <p:pic>
        <p:nvPicPr>
          <p:cNvPr id="2050" name="Picture 2" descr="http://rb7.ru/files/common/shutterstock_7011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4103687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lelechenya-noc.org/wp-content/uploads/2012/02/yes_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484313"/>
            <a:ext cx="28082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339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Безпечна робота в інтернеті</vt:lpstr>
      <vt:lpstr>6 лютого – міжнародний день безпечного інтернету.</vt:lpstr>
      <vt:lpstr>Слайд 3</vt:lpstr>
      <vt:lpstr>Слайд 4</vt:lpstr>
      <vt:lpstr>Дайте відповідь на запитання:</vt:lpstr>
      <vt:lpstr>1. ЯКЩО ВАС ПРОСЯТЬ  НАДІСЛАТИ ВІДОМОСТІ ПРО ВАШЕ ЖИТЛО, ЩО ВИ ЗРОБИТЕ?</vt:lpstr>
      <vt:lpstr>2. ЯКЩО ВАМ НЕВІДОМИЙ НАДІСЛАВ ЯКИЙСЬ ДОКУМЕНТ, ШО ВИ ПОВИННІ З НИМ РОБИТИ?</vt:lpstr>
      <vt:lpstr>3. ЯКЩО ВАС ПРОСЯТЬ ДАТИ СВІЙ ПАРОЛЬ, ЧИ ВАРТО ЦЕ РОБИТИ?</vt:lpstr>
      <vt:lpstr>4. КОЛИ В МЕРЕЖІ ВАС ПРОСЯТЬ ЗАПЛАТИТИ ЗА ЩОСЬ, ЧИ ЗРОБИТЕ ВИ ЦЕ?</vt:lpstr>
      <vt:lpstr>Запам ’ятай!!!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Безпечна робота в інтернеті</dc:title>
  <dc:creator>vano</dc:creator>
  <cp:lastModifiedBy>vano</cp:lastModifiedBy>
  <cp:revision>41</cp:revision>
  <dcterms:created xsi:type="dcterms:W3CDTF">2014-12-08T19:58:09Z</dcterms:created>
  <dcterms:modified xsi:type="dcterms:W3CDTF">2014-12-14T13:49:11Z</dcterms:modified>
</cp:coreProperties>
</file>