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8062912" cy="1470025"/>
          </a:xfrm>
        </p:spPr>
        <p:txBody>
          <a:bodyPr>
            <a:noAutofit/>
          </a:bodyPr>
          <a:lstStyle/>
          <a:p>
            <a:r>
              <a:rPr lang="uk-UA" sz="5400" dirty="0" smtClean="0"/>
              <a:t>Семенко </a:t>
            </a:r>
            <a:r>
              <a:rPr lang="uk-UA" sz="5400" dirty="0" err="1" smtClean="0"/>
              <a:t>Михайль</a:t>
            </a:r>
            <a:r>
              <a:rPr lang="uk-UA" sz="5400" dirty="0" smtClean="0"/>
              <a:t> Васильович</a:t>
            </a:r>
            <a:br>
              <a:rPr lang="uk-UA" sz="5400" dirty="0" smtClean="0"/>
            </a:br>
            <a:endParaRPr lang="ru-RU" sz="5400" dirty="0"/>
          </a:p>
        </p:txBody>
      </p:sp>
      <p:sp>
        <p:nvSpPr>
          <p:cNvPr id="14338" name="AutoShape 2" descr="Семенко М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0" name="Picture 4" descr="Семенко М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3600400" cy="5130572"/>
          </a:xfrm>
          <a:prstGeom prst="rect">
            <a:avLst/>
          </a:prstGeom>
          <a:ln w="190500" cap="sq">
            <a:solidFill>
              <a:schemeClr val="accent1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4283968" y="371703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поет, теоретик </a:t>
            </a:r>
            <a:r>
              <a:rPr lang="ru-RU" sz="2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мистецтва</a:t>
            </a:r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</a:t>
            </a:r>
            <a:r>
              <a:rPr lang="ru-RU" sz="2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літературний</a:t>
            </a:r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критик, </a:t>
            </a:r>
            <a:endParaRPr lang="en-US" sz="2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Редактор.</a:t>
            </a:r>
          </a:p>
          <a:p>
            <a:pPr algn="ctr"/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Основоположник футуризму</a:t>
            </a:r>
            <a:endParaRPr lang="ru-RU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Семенко М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556792"/>
            <a:ext cx="2016224" cy="3010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835696" y="332656"/>
            <a:ext cx="5521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АРЕШТ  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СТРАТА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00808"/>
            <a:ext cx="648072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Ще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за три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дні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свого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арешту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 23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квітня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 1937 р.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Михайль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Семенко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провів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у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Києві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творчий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вечір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996952"/>
            <a:ext cx="7128792" cy="253422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Семенка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звинуватили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"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активнiй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контрреволюцiйнiй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дiяльностi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Надломлений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морально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b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фiзично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письменник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зiзнається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 в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усiх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пред'явлених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обвинуваченнях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спроба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скинути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Радянську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владу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b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Украïнi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допомогою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нiмецьких</a:t>
            </a:r>
            <a:r>
              <a:rPr lang="ru-RU" sz="2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фашистiв</a:t>
            </a:r>
            <a:endParaRPr lang="ru-RU" sz="2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661248"/>
            <a:ext cx="7848872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23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жовтня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1937 року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винесено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вирок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розстрiл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Того самого дня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вирок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виконано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ru-RU" sz="2400" dirty="0" smtClean="0"/>
              <a:t> </a:t>
            </a:r>
            <a:endParaRPr lang="ru-RU" sz="2400" dirty="0"/>
          </a:p>
        </p:txBody>
      </p:sp>
      <p:sp>
        <p:nvSpPr>
          <p:cNvPr id="30722" name="AutoShape 2" descr="Семенко М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Семенко М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1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1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100"/>
                            </p:stCondLst>
                            <p:childTnLst>
                              <p:par>
                                <p:cTn id="2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874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Народився 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31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грудня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1892 року</a:t>
            </a:r>
            <a:r>
              <a:rPr lang="ru-RU" sz="2400" dirty="0" smtClean="0"/>
              <a:t> </a:t>
            </a:r>
            <a:r>
              <a:rPr lang="ru-RU" sz="2400" dirty="0" smtClean="0"/>
              <a:t> </a:t>
            </a:r>
            <a:r>
              <a:rPr lang="uk-U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с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Кибинці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Миргородський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повіту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endParaRPr lang="ru-RU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Полтавської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губернії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нині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Миргородський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район,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Полтавська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область</a:t>
            </a:r>
            <a:r>
              <a:rPr lang="uk-U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3314" name="Picture 2" descr="http://upload.wikimedia.org/wikipedia/uk/thumb/7/75/%D0%A1%D0%B5%D0%BC%D0%B5%D0%BD%D0%BA%D0%BE_%D0%9C5.jpg/180px-%D0%A1%D0%B5%D0%BC%D0%B5%D0%BD%D0%BA%D0%BE_%D0%9C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141257"/>
            <a:ext cx="3249321" cy="42060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4355976" y="1916832"/>
            <a:ext cx="4464496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6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2600" b="1" i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</a:t>
            </a:r>
            <a:r>
              <a:rPr lang="ru-RU" sz="26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600" b="1" i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письменниці</a:t>
            </a:r>
            <a:r>
              <a:rPr lang="ru-RU" sz="26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sz="2600" b="1" i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Марії</a:t>
            </a:r>
            <a:r>
              <a:rPr lang="ru-RU" sz="26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600" b="1" i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Проскурівни</a:t>
            </a:r>
            <a:r>
              <a:rPr lang="ru-RU" sz="26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789040"/>
            <a:ext cx="4572000" cy="129266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2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Навчався</a:t>
            </a:r>
            <a:r>
              <a:rPr lang="ru-RU" sz="2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</a:t>
            </a:r>
            <a:r>
              <a:rPr lang="ru-RU" sz="2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Психо-Неврологічному</a:t>
            </a:r>
            <a:r>
              <a:rPr lang="ru-RU" sz="2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Інституті</a:t>
            </a:r>
            <a:r>
              <a:rPr lang="ru-RU" sz="2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Петербурзі</a:t>
            </a:r>
            <a:r>
              <a:rPr lang="ru-RU" sz="2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ukrlit.vn.ua/biography/seme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3318609" cy="48245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815408" y="548680"/>
            <a:ext cx="53285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Його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поетичним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дебютом стала </a:t>
            </a:r>
            <a:b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зб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рка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"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Prelude" (1913). 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 не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ï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вв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йшли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традиц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йн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романсов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рш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елег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йного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</a:t>
            </a:r>
            <a:b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типу,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милозвучн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сентиментальн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властив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en-US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молодим 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поетам-початк</a:t>
            </a:r>
            <a:r>
              <a:rPr lang="en-US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ru-RU" sz="3200" b="1" i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вцям</a:t>
            </a:r>
            <a:r>
              <a:rPr lang="ru-RU" sz="32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.</a:t>
            </a:r>
            <a:endParaRPr lang="ru-RU" sz="32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548680"/>
            <a:ext cx="6336704" cy="1692771"/>
          </a:xfrm>
          <a:prstGeom prst="rect">
            <a:avLst/>
          </a:prstGeom>
        </p:spPr>
        <p:txBody>
          <a:bodyPr wrap="square">
            <a:prstTxWarp prst="textDoubleWave1">
              <a:avLst/>
            </a:prstTxWarp>
            <a:spAutoFit/>
          </a:bodyPr>
          <a:lstStyle/>
          <a:p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1914 року М.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Семенко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опиняється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в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Києвi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Однак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початком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Першоï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 </a:t>
            </a:r>
            <a:b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свiтовоï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вiйни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Михайла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мобiлiзовано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до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царськоï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армiï</a:t>
            </a:r>
            <a:r>
              <a:rPr lang="ru-RU" sz="2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endParaRPr lang="ru-RU" sz="2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3068960"/>
            <a:ext cx="6606480" cy="1957283"/>
          </a:xfrm>
          <a:prstGeom prst="rect">
            <a:avLst/>
          </a:prstGeom>
        </p:spPr>
        <p:txBody>
          <a:bodyPr>
            <a:prstTxWarp prst="textDoubleWave1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ніч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на 8-е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вересня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1919,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арештовано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в себе на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квартирі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українського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письменника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Михайла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Семенка</a:t>
            </a:r>
            <a:r>
              <a:rPr lang="ru-RU" sz="26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</a:t>
            </a:r>
            <a:endParaRPr lang="ru-RU" sz="2600" b="1" i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4221088"/>
            <a:ext cx="7398568" cy="2246769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розпал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визвольноï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боротьби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активно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включається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 </a:t>
            </a:r>
            <a:b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лiтературний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процес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стає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одним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ватажкiв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вiдродження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розвитку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b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нацiональноï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лiтератури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 </a:t>
            </a:r>
            <a:endParaRPr lang="ru-RU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28674" name="Picture 2" descr="http://upload.wikimedia.org/wikipedia/uk/thumb/4/4f/%D0%A1%D0%B5%D0%BC%D0%B5%D0%BD%D0%BA%D0%BE_%D0%9C4.jpg/180px-%D0%A1%D0%B5%D0%BC%D0%B5%D0%BD%D0%BA%D0%BE_%D0%9C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8641"/>
            <a:ext cx="3487088" cy="38164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92696"/>
            <a:ext cx="7272808" cy="55092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Зі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своєю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першою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дружиною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Лідією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Михайль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Семенко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познайомився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у 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Владивостоці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 де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він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прожив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близько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років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Почуття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Семенка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до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майбутньої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дружини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зображані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у 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циклах «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Осіння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рана», «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П'єро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кохає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» —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зовсім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нових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мотивів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творчих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рішень</a:t>
            </a:r>
            <a:r>
              <a:rPr lang="ru-RU" sz="3200" b="1" baseline="30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sz="3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Від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цього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Михайль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Семенко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мав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сина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Ростислава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доньку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Ірину</a:t>
            </a:r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908720"/>
            <a:ext cx="6408712" cy="452431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Михайль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Семенко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був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також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одружений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українською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актрисою 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Наталією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Ужвій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,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якою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розлучився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1936 року. В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цьому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шлюбі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єдиною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дитиною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був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син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Михайло.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6085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Творчість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поета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484784"/>
            <a:ext cx="6309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uk-UA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• Перша збірка </a:t>
            </a:r>
            <a:r>
              <a:rPr 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«Prelude</a:t>
            </a:r>
            <a:r>
              <a:rPr 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(1913)</a:t>
            </a:r>
            <a:r>
              <a:rPr lang="en-US" sz="2800" dirty="0" smtClean="0"/>
              <a:t> 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429000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•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Збірки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П'єро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задається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»,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П'єро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кохає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Дев'ять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поем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(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Київ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918)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204" y="2348880"/>
            <a:ext cx="89017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•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Збірки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Дерзання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Кверофутуризм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(1914)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869160"/>
            <a:ext cx="7920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•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Збірки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П'єро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мертвопетлює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», «</a:t>
            </a:r>
            <a:r>
              <a:rPr 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Bloc-notes»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«В садах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безрозних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»,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поема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Ліліт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».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(1919)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531" y="260648"/>
            <a:ext cx="6295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Творчість</a:t>
            </a:r>
            <a:r>
              <a:rPr lang="ru-RU" sz="5400" b="1" cap="all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5400" b="1" cap="all" dirty="0" err="1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поета</a:t>
            </a:r>
            <a:r>
              <a:rPr lang="ru-RU" sz="5400" b="1" cap="all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ru-RU" sz="5400" b="1" cap="all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268760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•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збірки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Сучасні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вірші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(1931), «З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радянського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щоденника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«Китай в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огні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(1932) та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Міжнародні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діла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(1933).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293096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• 1924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видав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під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назвою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Кобзар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дві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збірки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своїх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творів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1910–1922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років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1925 —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збірку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«В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революцію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та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поезофільм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«Степ»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140968"/>
            <a:ext cx="6580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 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•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Збірка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Проміння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погроз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(1921)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79</TotalTime>
  <Words>235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Семенко Михайль Васильович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Семенко Михайль Васильович </dc:title>
  <cp:lastModifiedBy>SamLab.ws</cp:lastModifiedBy>
  <cp:revision>34</cp:revision>
  <dcterms:modified xsi:type="dcterms:W3CDTF">2013-09-09T11:59:19Z</dcterms:modified>
</cp:coreProperties>
</file>