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3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CA1B1B5-21B5-4B96-AA04-B9CB85308AF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733E43E-F8ED-44E1-ABB3-7093DC9D6DF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0%D0%B1%D0%B0%D0%B4%D1%96&amp;action=edit&amp;redlink=1" TargetMode="External"/><Relationship Id="rId13" Type="http://schemas.openxmlformats.org/officeDocument/2006/relationships/hyperlink" Target="http://uk.wikipedia.org/wiki/16_%D1%87%D0%B5%D1%80%D0%B2%D0%BD%D1%8F" TargetMode="External"/><Relationship Id="rId18" Type="http://schemas.openxmlformats.org/officeDocument/2006/relationships/image" Target="../media/image16.jpeg"/><Relationship Id="rId3" Type="http://schemas.openxmlformats.org/officeDocument/2006/relationships/hyperlink" Target="http://uk.wikipedia.org/wiki/%D0%9A%D0%B0%D1%82%D0%BE%D0%BB%D0%B8%D1%86%D0%B8%D0%B7%D0%BC" TargetMode="External"/><Relationship Id="rId7" Type="http://schemas.openxmlformats.org/officeDocument/2006/relationships/hyperlink" Target="http://uk.wikipedia.org/wiki/%D0%90%D1%80%D1%85%D1%96%D1%82%D0%B5%D0%BA%D1%82%D0%BE%D1%80" TargetMode="External"/><Relationship Id="rId12" Type="http://schemas.openxmlformats.org/officeDocument/2006/relationships/hyperlink" Target="http://uk.wikipedia.org/wiki/1873" TargetMode="External"/><Relationship Id="rId17" Type="http://schemas.openxmlformats.org/officeDocument/2006/relationships/hyperlink" Target="http://uk.wikipedia.org/wiki/1919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6" Type="http://schemas.openxmlformats.org/officeDocument/2006/relationships/hyperlink" Target="http://uk.wikipedia.org/wiki/191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910" TargetMode="External"/><Relationship Id="rId11" Type="http://schemas.openxmlformats.org/officeDocument/2006/relationships/hyperlink" Target="http://uk.wikipedia.org/wiki/1871" TargetMode="External"/><Relationship Id="rId5" Type="http://schemas.openxmlformats.org/officeDocument/2006/relationships/hyperlink" Target="http://uk.wikipedia.org/wiki/1876" TargetMode="External"/><Relationship Id="rId15" Type="http://schemas.openxmlformats.org/officeDocument/2006/relationships/hyperlink" Target="http://uk.wikipedia.org/wiki/%D0%91%D1%80%D0%BE%D0%BD%D0%B7%D0%B0" TargetMode="External"/><Relationship Id="rId10" Type="http://schemas.openxmlformats.org/officeDocument/2006/relationships/hyperlink" Target="http://uk.wikipedia.org/wiki/%D0%A4%D1%80%D0%B0%D0%BD%D0%BA%D0%BE-%D0%BF%D1%80%D1%83%D1%81%D1%81%D1%8C%D0%BA%D0%B0_%D0%B2%D1%96%D0%B9%D0%BD%D0%B0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iki/%D0%9C%D0%BE%D0%BD%D0%BC%D0%B0%D1%80%D1%82%D1%80" TargetMode="External"/><Relationship Id="rId14" Type="http://schemas.openxmlformats.org/officeDocument/2006/relationships/hyperlink" Target="http://uk.wikipedia.org/wiki/18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1%8E%D1%97%D0%BB%D1%8C%D1%80%D1%96_(%D0%BF%D0%B0%D1%80%D0%BA)" TargetMode="External"/><Relationship Id="rId3" Type="http://schemas.openxmlformats.org/officeDocument/2006/relationships/hyperlink" Target="http://uk.wikipedia.org/wiki/%D0%9F%D0%B0%D1%80%D0%B8%D0%B6" TargetMode="External"/><Relationship Id="rId7" Type="http://schemas.openxmlformats.org/officeDocument/2006/relationships/hyperlink" Target="http://uk.wikipedia.org/wiki/%D0%9F%D0%B0%D1%80%D0%B8%D0%B7%D1%8C%D0%BA%D0%B0_%D0%BA%D0%BE%D0%BC%D1%83%D0%BD%D0%B0" TargetMode="External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871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://uk.wikipedia.org/wiki/24_%D1%82%D1%80%D0%B0%D0%B2%D0%BD%D1%8F" TargetMode="External"/><Relationship Id="rId10" Type="http://schemas.openxmlformats.org/officeDocument/2006/relationships/hyperlink" Target="http://uk.wikipedia.org/wiki/1655" TargetMode="External"/><Relationship Id="rId4" Type="http://schemas.openxmlformats.org/officeDocument/2006/relationships/hyperlink" Target="http://uk.wikipedia.org/wiki/%D0%A1%D0%B5%D0%BD%D0%B0" TargetMode="External"/><Relationship Id="rId9" Type="http://schemas.openxmlformats.org/officeDocument/2006/relationships/hyperlink" Target="http://uk.wikipedia.org/wiki/16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B%D0%B5%D0%BC%D0%B5%D1%80%D1%81%D1%8C%D1%94&amp;action=edit&amp;redlink=1" TargetMode="External"/><Relationship Id="rId3" Type="http://schemas.openxmlformats.org/officeDocument/2006/relationships/hyperlink" Target="http://uk.wikipedia.org/wiki/%D0%9C%D1%83%D0%B7%D0%B5%D0%B9" TargetMode="External"/><Relationship Id="rId7" Type="http://schemas.openxmlformats.org/officeDocument/2006/relationships/hyperlink" Target="http://uk.wikipedia.org/wiki/%D0%9F%27%D1%94%D1%80_%D0%9B%D0%B5%D1%81%D0%BA%D0%BE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1546" TargetMode="External"/><Relationship Id="rId11" Type="http://schemas.openxmlformats.org/officeDocument/2006/relationships/hyperlink" Target="http://uk.wikipedia.org/wiki/%D0%92%D0%B5%D1%80%D1%81%D0%B0%D0%BB%D1%8C" TargetMode="External"/><Relationship Id="rId5" Type="http://schemas.openxmlformats.org/officeDocument/2006/relationships/hyperlink" Target="http://uk.wikipedia.org/wiki/%D0%A4%D1%96%D0%BB%D1%96%D0%BF_II_%D0%90%D0%B2%D0%B3%D1%83%D1%81%D1%82" TargetMode="External"/><Relationship Id="rId10" Type="http://schemas.openxmlformats.org/officeDocument/2006/relationships/hyperlink" Target="http://uk.wikipedia.org/w/index.php?title=%D0%9A%D0%BB%D0%BE%D0%B4_%D0%9F%D0%B5%D1%80%D1%80%D0%BE&amp;action=edit&amp;redlink=1" TargetMode="External"/><Relationship Id="rId4" Type="http://schemas.openxmlformats.org/officeDocument/2006/relationships/hyperlink" Target="http://uk.wikipedia.org/wiki/%D0%9F%D0%B0%D1%80%D0%B8%D0%B6" TargetMode="External"/><Relationship Id="rId9" Type="http://schemas.openxmlformats.org/officeDocument/2006/relationships/hyperlink" Target="http://uk.wikipedia.org/wiki/%D0%9B%D1%83%D1%97_%D0%9B%D0%B5%D0%B2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717032"/>
            <a:ext cx="3672408" cy="1728192"/>
          </a:xfrm>
          <a:solidFill>
            <a:schemeClr val="bg1"/>
          </a:solidFill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Робота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учениці 11 класу</a:t>
            </a:r>
          </a:p>
          <a:p>
            <a:r>
              <a:rPr lang="uk-UA" dirty="0" err="1" smtClean="0">
                <a:solidFill>
                  <a:schemeClr val="tx1"/>
                </a:solidFill>
              </a:rPr>
              <a:t>Домажирської</a:t>
            </a:r>
            <a:r>
              <a:rPr lang="uk-UA" dirty="0" smtClean="0">
                <a:solidFill>
                  <a:schemeClr val="tx1"/>
                </a:solidFill>
              </a:rPr>
              <a:t> ЗОШ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 – III</a:t>
            </a:r>
            <a:r>
              <a:rPr lang="uk-UA" dirty="0" smtClean="0">
                <a:solidFill>
                  <a:schemeClr val="tx1"/>
                </a:solidFill>
              </a:rPr>
              <a:t> ступенів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Гусак Христини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340768"/>
            <a:ext cx="4680520" cy="1944216"/>
          </a:xfrm>
        </p:spPr>
        <p:txBody>
          <a:bodyPr/>
          <a:lstStyle/>
          <a:p>
            <a:r>
              <a:rPr lang="uk-UA" dirty="0" smtClean="0"/>
              <a:t>Найвідоміші архітектурні пам</a:t>
            </a:r>
            <a:r>
              <a:rPr lang="en-US" dirty="0" smtClean="0"/>
              <a:t>’</a:t>
            </a:r>
            <a:r>
              <a:rPr lang="uk-UA" dirty="0" smtClean="0"/>
              <a:t>ятки Франції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22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/>
              <a:t>Базиліка</a:t>
            </a:r>
            <a:r>
              <a:rPr lang="ru-RU" b="1" dirty="0"/>
              <a:t> </a:t>
            </a:r>
            <a:r>
              <a:rPr lang="ru-RU" b="1" dirty="0" err="1"/>
              <a:t>Сакре-Кер</a:t>
            </a:r>
            <a:r>
              <a:rPr lang="ru-RU" dirty="0"/>
              <a:t> (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 err="1"/>
              <a:t>Basilique</a:t>
            </a:r>
            <a:r>
              <a:rPr lang="en-US" i="1" dirty="0"/>
              <a:t> du </a:t>
            </a:r>
            <a:r>
              <a:rPr lang="en-US" i="1" dirty="0" err="1"/>
              <a:t>Sacré</a:t>
            </a:r>
            <a:r>
              <a:rPr lang="en-US" i="1" dirty="0"/>
              <a:t> </a:t>
            </a:r>
            <a:r>
              <a:rPr lang="en-US" i="1" dirty="0" err="1"/>
              <a:t>Cœur</a:t>
            </a:r>
            <a:r>
              <a:rPr lang="en-US" dirty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–</a:t>
            </a:r>
            <a:r>
              <a:rPr lang="ru-RU" dirty="0"/>
              <a:t> </a:t>
            </a:r>
            <a:r>
              <a:rPr lang="ru-RU" dirty="0" err="1">
                <a:hlinkClick r:id="rId3" tooltip="Католицизм"/>
              </a:rPr>
              <a:t>католицький</a:t>
            </a:r>
            <a:r>
              <a:rPr lang="ru-RU" dirty="0"/>
              <a:t> храм в </a:t>
            </a:r>
            <a:r>
              <a:rPr lang="ru-RU" dirty="0" err="1">
                <a:hlinkClick r:id="rId4" tooltip="Париж"/>
              </a:rPr>
              <a:t>Парижі</a:t>
            </a:r>
            <a:r>
              <a:rPr lang="ru-RU" dirty="0"/>
              <a:t>, </a:t>
            </a:r>
            <a:r>
              <a:rPr lang="ru-RU" dirty="0" err="1"/>
              <a:t>споруджений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 </a:t>
            </a:r>
            <a:r>
              <a:rPr lang="ru-RU" dirty="0">
                <a:hlinkClick r:id="rId5" tooltip="1876"/>
              </a:rPr>
              <a:t>1876</a:t>
            </a:r>
            <a:r>
              <a:rPr lang="ru-RU" dirty="0"/>
              <a:t> та </a:t>
            </a:r>
            <a:r>
              <a:rPr lang="ru-RU" dirty="0">
                <a:hlinkClick r:id="rId6" tooltip="1910"/>
              </a:rPr>
              <a:t>1910</a:t>
            </a:r>
            <a:r>
              <a:rPr lang="ru-RU" dirty="0"/>
              <a:t> роками за проектом </a:t>
            </a:r>
            <a:r>
              <a:rPr lang="ru-RU" dirty="0" err="1">
                <a:hlinkClick r:id="rId7" tooltip="Архітектор"/>
              </a:rPr>
              <a:t>архітектора</a:t>
            </a:r>
            <a:r>
              <a:rPr lang="ru-RU" dirty="0"/>
              <a:t> </a:t>
            </a:r>
            <a:r>
              <a:rPr lang="ru-RU" dirty="0" err="1">
                <a:hlinkClick r:id="rId8" tooltip="Абаді (ще не написана)"/>
              </a:rPr>
              <a:t>Абаді</a:t>
            </a:r>
            <a:r>
              <a:rPr lang="ru-RU" dirty="0"/>
              <a:t> в </a:t>
            </a:r>
            <a:r>
              <a:rPr lang="ru-RU" dirty="0" err="1"/>
              <a:t>римсько-візантійському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 </a:t>
            </a:r>
            <a:r>
              <a:rPr lang="ru-RU" dirty="0">
                <a:hlinkClick r:id="rId9" tooltip="Монмартр"/>
              </a:rPr>
              <a:t>Монмартр</a:t>
            </a:r>
            <a:r>
              <a:rPr lang="ru-RU" dirty="0"/>
              <a:t>, у </a:t>
            </a:r>
            <a:r>
              <a:rPr lang="ru-RU" dirty="0" err="1"/>
              <a:t>найвищій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(130 м) </a:t>
            </a:r>
            <a:r>
              <a:rPr lang="ru-RU" dirty="0" err="1"/>
              <a:t>міста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про </a:t>
            </a:r>
            <a:r>
              <a:rPr lang="ru-RU" dirty="0" err="1"/>
              <a:t>спорудження</a:t>
            </a:r>
            <a:r>
              <a:rPr lang="ru-RU" dirty="0"/>
              <a:t> нового храму на </a:t>
            </a:r>
            <a:r>
              <a:rPr lang="ru-RU" dirty="0" err="1"/>
              <a:t>згадку</a:t>
            </a:r>
            <a:r>
              <a:rPr lang="ru-RU" dirty="0"/>
              <a:t> про </a:t>
            </a:r>
            <a:r>
              <a:rPr lang="ru-RU" dirty="0" err="1"/>
              <a:t>жертви</a:t>
            </a:r>
            <a:r>
              <a:rPr lang="ru-RU" dirty="0"/>
              <a:t> </a:t>
            </a:r>
            <a:r>
              <a:rPr lang="ru-RU" dirty="0">
                <a:hlinkClick r:id="rId10" tooltip="Франко-прусська війна"/>
              </a:rPr>
              <a:t>франко-</a:t>
            </a:r>
            <a:r>
              <a:rPr lang="ru-RU" dirty="0" err="1">
                <a:hlinkClick r:id="rId10" tooltip="Франко-прусська війна"/>
              </a:rPr>
              <a:t>пруської</a:t>
            </a:r>
            <a:r>
              <a:rPr lang="ru-RU" dirty="0">
                <a:hlinkClick r:id="rId10" tooltip="Франко-прусська війна"/>
              </a:rPr>
              <a:t> </a:t>
            </a:r>
            <a:r>
              <a:rPr lang="ru-RU" dirty="0" err="1">
                <a:hlinkClick r:id="rId10" tooltip="Франко-прусська війна"/>
              </a:rPr>
              <a:t>війни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висловлено</a:t>
            </a:r>
            <a:r>
              <a:rPr lang="ru-RU" dirty="0"/>
              <a:t> в </a:t>
            </a:r>
            <a:r>
              <a:rPr lang="ru-RU" dirty="0">
                <a:hlinkClick r:id="rId11" tooltip="1871"/>
              </a:rPr>
              <a:t>1871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. Й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нищівної</a:t>
            </a:r>
            <a:r>
              <a:rPr lang="ru-RU" dirty="0"/>
              <a:t> критики, вона все-таки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 </a:t>
            </a:r>
            <a:r>
              <a:rPr lang="ru-RU" dirty="0">
                <a:hlinkClick r:id="rId12" tooltip="1873"/>
              </a:rPr>
              <a:t>1873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дали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.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спорудження</a:t>
            </a:r>
            <a:r>
              <a:rPr lang="ru-RU" dirty="0"/>
              <a:t> церкви </a:t>
            </a:r>
            <a:r>
              <a:rPr lang="ru-RU" dirty="0" err="1"/>
              <a:t>збиралися</a:t>
            </a:r>
            <a:r>
              <a:rPr lang="ru-RU" dirty="0"/>
              <a:t> через </a:t>
            </a:r>
            <a:r>
              <a:rPr lang="ru-RU" dirty="0" err="1"/>
              <a:t>громадську</a:t>
            </a:r>
            <a:r>
              <a:rPr lang="ru-RU" dirty="0"/>
              <a:t> </a:t>
            </a:r>
            <a:r>
              <a:rPr lang="ru-RU" dirty="0" err="1"/>
              <a:t>передплату</a:t>
            </a:r>
            <a:r>
              <a:rPr lang="ru-RU" dirty="0"/>
              <a:t>. При </a:t>
            </a:r>
            <a:r>
              <a:rPr lang="ru-RU" dirty="0" err="1"/>
              <a:t>закладенні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каменю</a:t>
            </a:r>
            <a:r>
              <a:rPr lang="ru-RU" dirty="0"/>
              <a:t> (</a:t>
            </a:r>
            <a:r>
              <a:rPr lang="ru-RU" dirty="0">
                <a:hlinkClick r:id="rId13" tooltip="16 червня"/>
              </a:rPr>
              <a:t>16 </a:t>
            </a:r>
            <a:r>
              <a:rPr lang="ru-RU" dirty="0" err="1">
                <a:hlinkClick r:id="rId13" tooltip="16 червня"/>
              </a:rPr>
              <a:t>червня</a:t>
            </a:r>
            <a:r>
              <a:rPr lang="ru-RU" dirty="0"/>
              <a:t> </a:t>
            </a:r>
            <a:r>
              <a:rPr lang="ru-RU" dirty="0">
                <a:hlinkClick r:id="rId14" tooltip="1875"/>
              </a:rPr>
              <a:t>1875</a:t>
            </a:r>
            <a:r>
              <a:rPr lang="ru-RU" dirty="0"/>
              <a:t> року) в </a:t>
            </a:r>
            <a:r>
              <a:rPr lang="ru-RU" dirty="0" err="1"/>
              <a:t>ґрунт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 </a:t>
            </a:r>
            <a:r>
              <a:rPr lang="ru-RU" dirty="0" err="1">
                <a:hlinkClick r:id="rId15" tooltip="Бронза"/>
              </a:rPr>
              <a:t>бронзовий</a:t>
            </a:r>
            <a:r>
              <a:rPr lang="ru-RU" dirty="0"/>
              <a:t> </a:t>
            </a:r>
            <a:r>
              <a:rPr lang="ru-RU" dirty="0" err="1"/>
              <a:t>медальйон</a:t>
            </a:r>
            <a:r>
              <a:rPr lang="ru-RU" dirty="0"/>
              <a:t> з </a:t>
            </a:r>
            <a:r>
              <a:rPr lang="ru-RU" dirty="0" err="1"/>
              <a:t>написом</a:t>
            </a:r>
            <a:r>
              <a:rPr lang="ru-RU" dirty="0"/>
              <a:t> «</a:t>
            </a:r>
            <a:r>
              <a:rPr lang="ru-RU" dirty="0" err="1"/>
              <a:t>Франція</a:t>
            </a:r>
            <a:r>
              <a:rPr lang="ru-RU" dirty="0"/>
              <a:t> </a:t>
            </a:r>
            <a:r>
              <a:rPr lang="ru-RU" dirty="0" err="1"/>
              <a:t>підносить</a:t>
            </a:r>
            <a:r>
              <a:rPr lang="ru-RU" dirty="0"/>
              <a:t> </a:t>
            </a:r>
            <a:r>
              <a:rPr lang="ru-RU" dirty="0" err="1"/>
              <a:t>Христові</a:t>
            </a:r>
            <a:r>
              <a:rPr lang="ru-RU" dirty="0"/>
              <a:t> </a:t>
            </a:r>
            <a:r>
              <a:rPr lang="ru-RU" dirty="0" err="1"/>
              <a:t>Монмартрську</a:t>
            </a:r>
            <a:r>
              <a:rPr lang="ru-RU" dirty="0"/>
              <a:t> </a:t>
            </a:r>
            <a:r>
              <a:rPr lang="ru-RU" dirty="0" err="1"/>
              <a:t>базиліку</a:t>
            </a:r>
            <a:r>
              <a:rPr lang="ru-RU" dirty="0"/>
              <a:t>»,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скриньку</a:t>
            </a:r>
            <a:r>
              <a:rPr lang="ru-RU" dirty="0"/>
              <a:t> з </a:t>
            </a:r>
            <a:r>
              <a:rPr lang="ru-RU" dirty="0" err="1"/>
              <a:t>французькими</a:t>
            </a:r>
            <a:r>
              <a:rPr lang="ru-RU" dirty="0"/>
              <a:t> медалями та пергамент з протоколом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закладення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каменя</a:t>
            </a:r>
            <a:r>
              <a:rPr lang="ru-RU" dirty="0"/>
              <a:t> </a:t>
            </a:r>
            <a:r>
              <a:rPr lang="ru-RU" dirty="0" err="1"/>
              <a:t>базиліки</a:t>
            </a:r>
            <a:r>
              <a:rPr lang="ru-RU" dirty="0"/>
              <a:t> </a:t>
            </a:r>
            <a:r>
              <a:rPr lang="ru-RU" dirty="0" err="1"/>
              <a:t>Сакре-Кер</a:t>
            </a:r>
            <a:r>
              <a:rPr lang="ru-RU" dirty="0"/>
              <a:t>.</a:t>
            </a:r>
          </a:p>
          <a:p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призупинено</a:t>
            </a:r>
            <a:r>
              <a:rPr lang="ru-RU" dirty="0"/>
              <a:t> з метою </a:t>
            </a:r>
            <a:r>
              <a:rPr lang="ru-RU" dirty="0" err="1"/>
              <a:t>укріплення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старовинні</a:t>
            </a:r>
            <a:r>
              <a:rPr lang="ru-RU" dirty="0"/>
              <a:t> </a:t>
            </a:r>
            <a:r>
              <a:rPr lang="ru-RU" dirty="0" err="1"/>
              <a:t>каменоломні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закінчилося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 </a:t>
            </a:r>
            <a:r>
              <a:rPr lang="ru-RU" dirty="0">
                <a:hlinkClick r:id="rId16" tooltip="1914"/>
              </a:rPr>
              <a:t>1914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Освячення</a:t>
            </a:r>
            <a:r>
              <a:rPr lang="ru-RU" dirty="0"/>
              <a:t> церкви </a:t>
            </a:r>
            <a:r>
              <a:rPr lang="ru-RU" dirty="0" err="1"/>
              <a:t>відбулося</a:t>
            </a:r>
            <a:r>
              <a:rPr lang="ru-RU" dirty="0"/>
              <a:t> в </a:t>
            </a:r>
            <a:r>
              <a:rPr lang="ru-RU" dirty="0">
                <a:hlinkClick r:id="rId17" tooltip="1919"/>
              </a:rPr>
              <a:t>1919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Базеліка</a:t>
            </a:r>
            <a:r>
              <a:rPr lang="uk-UA" dirty="0" smtClean="0"/>
              <a:t> </a:t>
            </a:r>
            <a:r>
              <a:rPr lang="uk-UA" dirty="0" err="1" smtClean="0"/>
              <a:t>Сакре</a:t>
            </a:r>
            <a:r>
              <a:rPr lang="uk-UA" dirty="0" smtClean="0"/>
              <a:t> </a:t>
            </a:r>
            <a:r>
              <a:rPr lang="uk-UA" dirty="0" err="1" smtClean="0"/>
              <a:t>Кер</a:t>
            </a:r>
            <a:endParaRPr lang="ru-RU" dirty="0"/>
          </a:p>
        </p:txBody>
      </p:sp>
      <p:pic>
        <p:nvPicPr>
          <p:cNvPr id="9218" name="Picture 2" descr="C:\Documents and Settings\Admin\Рабочий стол\640px-Sacre-coeur_by_nigh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24162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3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Sacre-Co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скачанные файлы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0129"/>
            <a:ext cx="4068210" cy="320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Admin\Рабочий стол\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7640"/>
            <a:ext cx="4320480" cy="32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/>
              <a:t>Тюїльрі́</a:t>
            </a:r>
            <a:r>
              <a:rPr lang="vi-VN" dirty="0"/>
              <a:t> (</a:t>
            </a:r>
            <a:r>
              <a:rPr lang="vi-VN" dirty="0">
                <a:hlinkClick r:id="rId2" tooltip="Французька мова"/>
              </a:rPr>
              <a:t>фр.</a:t>
            </a:r>
            <a:r>
              <a:rPr lang="vi-VN" dirty="0"/>
              <a:t> </a:t>
            </a:r>
            <a:r>
              <a:rPr lang="en-US" i="1" dirty="0" err="1"/>
              <a:t>Tuileries</a:t>
            </a:r>
            <a:r>
              <a:rPr lang="en-US" dirty="0"/>
              <a:t>) — </a:t>
            </a:r>
            <a:r>
              <a:rPr lang="vi-VN" dirty="0"/>
              <a:t>колишній королівський </a:t>
            </a:r>
            <a:r>
              <a:rPr lang="vi-VN" dirty="0" smtClean="0"/>
              <a:t>палац </a:t>
            </a:r>
            <a:r>
              <a:rPr lang="vi-VN" dirty="0"/>
              <a:t>в </a:t>
            </a:r>
            <a:r>
              <a:rPr lang="vi-VN" dirty="0">
                <a:hlinkClick r:id="rId3" tooltip="Париж"/>
              </a:rPr>
              <a:t>Парижі</a:t>
            </a:r>
            <a:r>
              <a:rPr lang="vi-VN" dirty="0"/>
              <a:t>. Раніше розташовувався на правому березі р. </a:t>
            </a:r>
            <a:r>
              <a:rPr lang="vi-VN" dirty="0">
                <a:hlinkClick r:id="rId4" tooltip="Сена"/>
              </a:rPr>
              <a:t>Сени</a:t>
            </a:r>
            <a:r>
              <a:rPr lang="vi-VN" dirty="0"/>
              <a:t>. </a:t>
            </a:r>
            <a:r>
              <a:rPr lang="vi-VN" dirty="0">
                <a:hlinkClick r:id="rId5" tooltip="24 травня"/>
              </a:rPr>
              <a:t>24 травня</a:t>
            </a:r>
            <a:r>
              <a:rPr lang="vi-VN" dirty="0"/>
              <a:t> </a:t>
            </a:r>
            <a:r>
              <a:rPr lang="vi-VN" dirty="0">
                <a:hlinkClick r:id="rId6" tooltip="1871"/>
              </a:rPr>
              <a:t>1871</a:t>
            </a:r>
            <a:r>
              <a:rPr lang="vi-VN" dirty="0"/>
              <a:t> року під час </a:t>
            </a:r>
            <a:r>
              <a:rPr lang="vi-VN" dirty="0">
                <a:hlinkClick r:id="rId7" tooltip="Паризька комуна"/>
              </a:rPr>
              <a:t>Паризької комуни</a:t>
            </a:r>
            <a:r>
              <a:rPr lang="vi-VN" dirty="0"/>
              <a:t> згорів і був знесений. На місці зруйнованого палацу зараз знаходиться однойменний </a:t>
            </a:r>
            <a:r>
              <a:rPr lang="vi-VN" dirty="0">
                <a:hlinkClick r:id="rId8" tooltip="Тюїльрі (парк)"/>
              </a:rPr>
              <a:t>«парк Тюїльрі</a:t>
            </a:r>
            <a:r>
              <a:rPr lang="vi-VN" dirty="0" smtClean="0">
                <a:hlinkClick r:id="rId8" tooltip="Тюїльрі (парк)"/>
              </a:rPr>
              <a:t>»</a:t>
            </a:r>
            <a:r>
              <a:rPr lang="vi-VN" dirty="0" smtClean="0"/>
              <a:t>.</a:t>
            </a:r>
            <a:r>
              <a:rPr lang="ru-RU" dirty="0"/>
              <a:t> Сад </a:t>
            </a:r>
            <a:r>
              <a:rPr lang="ru-RU" dirty="0" err="1"/>
              <a:t>розташований</a:t>
            </a:r>
            <a:r>
              <a:rPr lang="ru-RU" dirty="0"/>
              <a:t> при </a:t>
            </a:r>
            <a:r>
              <a:rPr lang="ru-RU" dirty="0" err="1"/>
              <a:t>палаці</a:t>
            </a:r>
            <a:r>
              <a:rPr lang="ru-RU" dirty="0"/>
              <a:t> </a:t>
            </a:r>
            <a:r>
              <a:rPr lang="ru-RU" dirty="0" err="1"/>
              <a:t>Тюїльрі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закладений</a:t>
            </a:r>
            <a:r>
              <a:rPr lang="ru-RU" dirty="0"/>
              <a:t> у </a:t>
            </a:r>
            <a:r>
              <a:rPr lang="ru-RU" dirty="0">
                <a:hlinkClick r:id="rId9" tooltip="1600"/>
              </a:rPr>
              <a:t>1600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у </a:t>
            </a:r>
            <a:r>
              <a:rPr lang="ru-RU" dirty="0">
                <a:hlinkClick r:id="rId10" tooltip="1655"/>
              </a:rPr>
              <a:t>1655</a:t>
            </a:r>
            <a:r>
              <a:rPr lang="ru-RU" dirty="0"/>
              <a:t> 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вдосконалене</a:t>
            </a:r>
            <a:r>
              <a:rPr lang="ru-RU" dirty="0"/>
              <a:t> </a:t>
            </a:r>
            <a:r>
              <a:rPr lang="ru-RU" dirty="0" err="1"/>
              <a:t>знаменитим</a:t>
            </a:r>
            <a:r>
              <a:rPr lang="ru-RU" dirty="0"/>
              <a:t> </a:t>
            </a:r>
            <a:r>
              <a:rPr lang="ru-RU" dirty="0" err="1"/>
              <a:t>садовим</a:t>
            </a:r>
            <a:r>
              <a:rPr lang="ru-RU" dirty="0"/>
              <a:t> </a:t>
            </a:r>
            <a:r>
              <a:rPr lang="ru-RU" dirty="0" err="1"/>
              <a:t>архітектором</a:t>
            </a:r>
            <a:r>
              <a:rPr lang="ru-RU" dirty="0"/>
              <a:t> Людовика XIV </a:t>
            </a:r>
            <a:r>
              <a:rPr lang="ru-RU" dirty="0" err="1"/>
              <a:t>Ленотром</a:t>
            </a:r>
            <a:r>
              <a:rPr lang="ru-RU" dirty="0"/>
              <a:t> у </a:t>
            </a:r>
            <a:r>
              <a:rPr lang="ru-RU" dirty="0" err="1"/>
              <a:t>французькому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з </a:t>
            </a:r>
            <a:r>
              <a:rPr lang="ru-RU" dirty="0" err="1"/>
              <a:t>терасами</a:t>
            </a:r>
            <a:r>
              <a:rPr lang="ru-RU" dirty="0"/>
              <a:t>, великими </a:t>
            </a:r>
            <a:r>
              <a:rPr lang="ru-RU" dirty="0" err="1"/>
              <a:t>прямими</a:t>
            </a:r>
            <a:r>
              <a:rPr lang="ru-RU" dirty="0"/>
              <a:t> </a:t>
            </a:r>
            <a:r>
              <a:rPr lang="ru-RU" dirty="0" err="1"/>
              <a:t>алеями</a:t>
            </a:r>
            <a:r>
              <a:rPr lang="ru-RU" dirty="0"/>
              <a:t>, </a:t>
            </a:r>
            <a:r>
              <a:rPr lang="ru-RU" dirty="0" err="1"/>
              <a:t>квітниками</a:t>
            </a:r>
            <a:r>
              <a:rPr lang="ru-RU" dirty="0"/>
              <a:t>, </a:t>
            </a:r>
            <a:r>
              <a:rPr lang="ru-RU" dirty="0" err="1"/>
              <a:t>басейнами</a:t>
            </a:r>
            <a:r>
              <a:rPr lang="ru-RU" dirty="0"/>
              <a:t>, фонтанами </a:t>
            </a:r>
            <a:r>
              <a:rPr lang="ru-RU" dirty="0" err="1"/>
              <a:t>тощо</a:t>
            </a:r>
            <a:r>
              <a:rPr lang="ru-RU" dirty="0"/>
              <a:t>. Наполеон I прикрасив </a:t>
            </a:r>
            <a:r>
              <a:rPr lang="ru-RU" dirty="0" err="1"/>
              <a:t>цей</a:t>
            </a:r>
            <a:r>
              <a:rPr lang="ru-RU" dirty="0"/>
              <a:t> сад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встановив</a:t>
            </a:r>
            <a:r>
              <a:rPr lang="ru-RU" dirty="0"/>
              <a:t> </a:t>
            </a:r>
            <a:r>
              <a:rPr lang="ru-RU" dirty="0" err="1"/>
              <a:t>орнаментальне</a:t>
            </a:r>
            <a:r>
              <a:rPr lang="ru-RU" dirty="0"/>
              <a:t> </a:t>
            </a:r>
            <a:r>
              <a:rPr lang="ru-RU" dirty="0" err="1"/>
              <a:t>огородження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Парк </a:t>
            </a:r>
            <a:r>
              <a:rPr lang="uk-UA" dirty="0" err="1" smtClean="0"/>
              <a:t>Тюїльрі</a:t>
            </a:r>
            <a:endParaRPr lang="ru-RU" dirty="0"/>
          </a:p>
        </p:txBody>
      </p:sp>
      <p:pic>
        <p:nvPicPr>
          <p:cNvPr id="11266" name="Picture 2" descr="C:\Documents and Settings\Admin\Рабочий стол\1304772643_big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19474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3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Tuileri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0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sad_tyuilr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7094562" cy="472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Admin\Рабочий стол\10-potrjasajushhih-veshhej-v-parizh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54" y="149016"/>
            <a:ext cx="2317640" cy="174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b="1" dirty="0"/>
              <a:t>Ле-Мон-Сен-Міше́ль</a:t>
            </a:r>
            <a:r>
              <a:rPr lang="vi-VN" dirty="0"/>
              <a:t> (</a:t>
            </a:r>
            <a:r>
              <a:rPr lang="en-US" dirty="0"/>
              <a:t>Le Mont-Saint-Michel) — </a:t>
            </a:r>
            <a:r>
              <a:rPr lang="vi-VN" dirty="0"/>
              <a:t>муніципалітет у Франції, у регіоні Нижня Нормандія. Населення — 43 осіб. Назва департаменту походить від скелястого острова названого на честь Архангела Михаїла, на якому розташоване абатство Мон-Сен-Мішель. Архітектурний комплекс і унікальна природа роблять Мон-Сен-Мішель найбільш відвідуваним туристичним місцем у Нормандії.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Комплекс розташований на острові-скелі, що височіє над середнім рівнем моря на 78,8 м, і різко виділяється на тлі навколишнього його простору бухти і плоского берега. Острів являє собою гранітний конус, периметр якого становить 1 км.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 </a:t>
            </a:r>
            <a:r>
              <a:rPr lang="ru-RU" b="0" dirty="0" err="1"/>
              <a:t>церква</a:t>
            </a:r>
            <a:r>
              <a:rPr lang="ru-RU" b="0" dirty="0"/>
              <a:t> </a:t>
            </a:r>
            <a:r>
              <a:rPr lang="en-US" b="0" dirty="0"/>
              <a:t>Mont-St-Michel</a:t>
            </a:r>
            <a:endParaRPr lang="ru-RU" dirty="0"/>
          </a:p>
        </p:txBody>
      </p:sp>
      <p:pic>
        <p:nvPicPr>
          <p:cNvPr id="13314" name="Picture 2" descr="C:\Documents and Settings\Admin\Рабочий стол\423689_9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55242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0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острів</a:t>
            </a:r>
            <a:r>
              <a:rPr lang="ru-RU" dirty="0"/>
              <a:t> </a:t>
            </a:r>
            <a:r>
              <a:rPr lang="ru-RU" dirty="0" err="1"/>
              <a:t>називався</a:t>
            </a:r>
            <a:r>
              <a:rPr lang="ru-RU" dirty="0"/>
              <a:t> «</a:t>
            </a:r>
            <a:r>
              <a:rPr lang="ru-RU" dirty="0" err="1"/>
              <a:t>Могильна</a:t>
            </a:r>
            <a:r>
              <a:rPr lang="ru-RU" dirty="0"/>
              <a:t> гора» (</a:t>
            </a:r>
            <a:r>
              <a:rPr lang="en-US" dirty="0"/>
              <a:t>Mont </a:t>
            </a:r>
            <a:r>
              <a:rPr lang="en-US" dirty="0" err="1"/>
              <a:t>Tombe</a:t>
            </a:r>
            <a:r>
              <a:rPr lang="en-US" dirty="0"/>
              <a:t>). </a:t>
            </a:r>
            <a:r>
              <a:rPr lang="ru-RU" dirty="0"/>
              <a:t>За легендою, архангел Михайло </a:t>
            </a:r>
            <a:r>
              <a:rPr lang="ru-RU" dirty="0" err="1"/>
              <a:t>повелів</a:t>
            </a:r>
            <a:r>
              <a:rPr lang="ru-RU" dirty="0"/>
              <a:t> </a:t>
            </a:r>
            <a:r>
              <a:rPr lang="ru-RU" dirty="0" err="1"/>
              <a:t>єпископу</a:t>
            </a:r>
            <a:r>
              <a:rPr lang="ru-RU" dirty="0"/>
              <a:t> </a:t>
            </a:r>
            <a:r>
              <a:rPr lang="ru-RU" dirty="0" err="1"/>
              <a:t>Обберу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скелі</a:t>
            </a:r>
            <a:r>
              <a:rPr lang="ru-RU" dirty="0"/>
              <a:t> </a:t>
            </a:r>
            <a:r>
              <a:rPr lang="ru-RU" dirty="0" err="1"/>
              <a:t>церква</a:t>
            </a:r>
            <a:r>
              <a:rPr lang="ru-RU" dirty="0"/>
              <a:t>. </a:t>
            </a:r>
            <a:r>
              <a:rPr lang="ru-RU" dirty="0" err="1"/>
              <a:t>Єпископ</a:t>
            </a:r>
            <a:r>
              <a:rPr lang="ru-RU" dirty="0"/>
              <a:t> </a:t>
            </a:r>
            <a:r>
              <a:rPr lang="ru-RU" dirty="0" err="1"/>
              <a:t>сумнівався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правильно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витлумачив</a:t>
            </a:r>
            <a:r>
              <a:rPr lang="ru-RU" dirty="0"/>
              <a:t> </a:t>
            </a:r>
            <a:r>
              <a:rPr lang="ru-RU" dirty="0" err="1"/>
              <a:t>знамення</a:t>
            </a:r>
            <a:r>
              <a:rPr lang="ru-RU" dirty="0"/>
              <a:t>, так </a:t>
            </a:r>
            <a:r>
              <a:rPr lang="ru-RU" dirty="0" err="1"/>
              <a:t>що</a:t>
            </a:r>
            <a:r>
              <a:rPr lang="ru-RU" dirty="0"/>
              <a:t> св. </a:t>
            </a:r>
            <a:r>
              <a:rPr lang="ru-RU" dirty="0" err="1"/>
              <a:t>Михайлу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тричі</a:t>
            </a:r>
            <a:r>
              <a:rPr lang="ru-RU" dirty="0"/>
              <a:t> </a:t>
            </a:r>
            <a:r>
              <a:rPr lang="ru-RU" dirty="0" err="1"/>
              <a:t>явитися</a:t>
            </a:r>
            <a:r>
              <a:rPr lang="ru-RU" dirty="0"/>
              <a:t> Оберу.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як, за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, архангел Михайло постукав </a:t>
            </a:r>
            <a:r>
              <a:rPr lang="ru-RU" dirty="0" err="1"/>
              <a:t>єпископу</a:t>
            </a:r>
            <a:r>
              <a:rPr lang="ru-RU" dirty="0"/>
              <a:t> по </a:t>
            </a:r>
            <a:r>
              <a:rPr lang="ru-RU" dirty="0" err="1"/>
              <a:t>голові</a:t>
            </a:r>
            <a:r>
              <a:rPr lang="ru-RU" dirty="0"/>
              <a:t> перстом, а за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версією</a:t>
            </a:r>
            <a:r>
              <a:rPr lang="ru-RU" dirty="0"/>
              <a:t> - пропалив </a:t>
            </a:r>
            <a:r>
              <a:rPr lang="ru-RU" dirty="0" err="1"/>
              <a:t>йому</a:t>
            </a:r>
            <a:r>
              <a:rPr lang="ru-RU" dirty="0"/>
              <a:t> мечем рясу, </a:t>
            </a:r>
            <a:r>
              <a:rPr lang="ru-RU" dirty="0" err="1"/>
              <a:t>Обер</a:t>
            </a:r>
            <a:r>
              <a:rPr lang="ru-RU" dirty="0"/>
              <a:t> почав </a:t>
            </a:r>
            <a:r>
              <a:rPr lang="ru-RU" dirty="0" err="1"/>
              <a:t>будівництво</a:t>
            </a:r>
            <a:r>
              <a:rPr lang="ru-RU" dirty="0"/>
              <a:t> храму. </a:t>
            </a:r>
            <a:r>
              <a:rPr lang="ru-RU" dirty="0" err="1"/>
              <a:t>Церкву</a:t>
            </a:r>
            <a:r>
              <a:rPr lang="ru-RU" dirty="0"/>
              <a:t> </a:t>
            </a:r>
            <a:r>
              <a:rPr lang="ru-RU" dirty="0" err="1"/>
              <a:t>вирішено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побудувати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грота, як символ </a:t>
            </a:r>
            <a:r>
              <a:rPr lang="ru-RU" dirty="0" err="1"/>
              <a:t>печери</a:t>
            </a:r>
            <a:r>
              <a:rPr lang="ru-RU" dirty="0"/>
              <a:t>, де </a:t>
            </a:r>
            <a:r>
              <a:rPr lang="ru-RU" dirty="0" err="1"/>
              <a:t>з'явився</a:t>
            </a:r>
            <a:r>
              <a:rPr lang="ru-RU" dirty="0"/>
              <a:t> архангел </a:t>
            </a:r>
            <a:r>
              <a:rPr lang="ru-RU" dirty="0" err="1"/>
              <a:t>Михаїл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абатства</a:t>
            </a:r>
            <a:r>
              <a:rPr lang="ru-RU" dirty="0"/>
              <a:t> Сен-</a:t>
            </a:r>
            <a:r>
              <a:rPr lang="ru-RU" dirty="0" err="1"/>
              <a:t>Мішель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в 11 </a:t>
            </a:r>
            <a:r>
              <a:rPr lang="ru-RU" dirty="0" err="1"/>
              <a:t>столітті</a:t>
            </a:r>
            <a:r>
              <a:rPr lang="ru-RU" dirty="0"/>
              <a:t> і </a:t>
            </a:r>
            <a:r>
              <a:rPr lang="ru-RU" dirty="0" err="1"/>
              <a:t>завершилося</a:t>
            </a:r>
            <a:r>
              <a:rPr lang="ru-RU" dirty="0"/>
              <a:t> у 16 </a:t>
            </a:r>
            <a:r>
              <a:rPr lang="ru-RU" dirty="0" err="1"/>
              <a:t>столітті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4338" name="Picture 2" descr="C:\Documents and Settings\Admin\Рабочий стол\422459_9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692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369136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" y="30605"/>
            <a:ext cx="5616624" cy="37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Admin\Рабочий стол\424856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88" y="3717032"/>
            <a:ext cx="46608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4023360" cy="4005072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 </a:t>
            </a:r>
            <a:r>
              <a:rPr lang="ru-RU" sz="2500" dirty="0"/>
              <a:t> Версаль, </a:t>
            </a:r>
            <a:r>
              <a:rPr lang="ru-RU" sz="2500" dirty="0" err="1"/>
              <a:t>палацово-парковий</a:t>
            </a:r>
            <a:r>
              <a:rPr lang="ru-RU" sz="2500" dirty="0"/>
              <a:t> ансамбль в 22 </a:t>
            </a:r>
            <a:r>
              <a:rPr lang="ru-RU" sz="2500" dirty="0" err="1"/>
              <a:t>кілометрах</a:t>
            </a:r>
            <a:r>
              <a:rPr lang="ru-RU" sz="2500" dirty="0"/>
              <a:t> </a:t>
            </a:r>
            <a:r>
              <a:rPr lang="ru-RU" sz="2500" dirty="0" err="1"/>
              <a:t>від</a:t>
            </a:r>
            <a:r>
              <a:rPr lang="ru-RU" sz="2500" dirty="0"/>
              <a:t> Парижу, </a:t>
            </a:r>
            <a:r>
              <a:rPr lang="ru-RU" sz="2500" dirty="0" err="1"/>
              <a:t>був</a:t>
            </a:r>
            <a:r>
              <a:rPr lang="ru-RU" sz="2500" dirty="0"/>
              <a:t> </a:t>
            </a:r>
            <a:r>
              <a:rPr lang="ru-RU" sz="2500" dirty="0" err="1"/>
              <a:t>задуманий</a:t>
            </a:r>
            <a:r>
              <a:rPr lang="ru-RU" sz="2500" dirty="0"/>
              <a:t> Людовиком </a:t>
            </a:r>
            <a:r>
              <a:rPr lang="en-US" sz="2500" dirty="0"/>
              <a:t>XII, </a:t>
            </a:r>
            <a:r>
              <a:rPr lang="ru-RU" sz="2500" dirty="0" err="1"/>
              <a:t>який</a:t>
            </a:r>
            <a:r>
              <a:rPr lang="ru-RU" sz="2500" dirty="0"/>
              <a:t> </a:t>
            </a:r>
            <a:r>
              <a:rPr lang="ru-RU" sz="2500" dirty="0" err="1"/>
              <a:t>планував</a:t>
            </a:r>
            <a:r>
              <a:rPr lang="ru-RU" sz="2500" dirty="0"/>
              <a:t> </a:t>
            </a:r>
            <a:r>
              <a:rPr lang="ru-RU" sz="2500" dirty="0" err="1"/>
              <a:t>побудувати</a:t>
            </a:r>
            <a:r>
              <a:rPr lang="ru-RU" sz="2500" dirty="0"/>
              <a:t> там </a:t>
            </a:r>
            <a:r>
              <a:rPr lang="ru-RU" sz="2500" dirty="0" err="1"/>
              <a:t>усього</a:t>
            </a:r>
            <a:r>
              <a:rPr lang="ru-RU" sz="2500" dirty="0"/>
              <a:t> </a:t>
            </a:r>
            <a:r>
              <a:rPr lang="ru-RU" sz="2500" dirty="0" err="1"/>
              <a:t>лише</a:t>
            </a:r>
            <a:r>
              <a:rPr lang="ru-RU" sz="2500" dirty="0"/>
              <a:t> невеликий </a:t>
            </a:r>
            <a:r>
              <a:rPr lang="ru-RU" sz="2500" dirty="0" err="1"/>
              <a:t>мисливський</a:t>
            </a:r>
            <a:r>
              <a:rPr lang="ru-RU" sz="2500" dirty="0"/>
              <a:t> замок. Але </a:t>
            </a:r>
            <a:r>
              <a:rPr lang="ru-RU" sz="2500" dirty="0" err="1"/>
              <a:t>потім</a:t>
            </a:r>
            <a:r>
              <a:rPr lang="ru-RU" sz="2500" dirty="0"/>
              <a:t>, за </a:t>
            </a:r>
            <a:r>
              <a:rPr lang="ru-RU" sz="2500" dirty="0" err="1"/>
              <a:t>часів</a:t>
            </a:r>
            <a:r>
              <a:rPr lang="ru-RU" sz="2500" dirty="0"/>
              <a:t> </a:t>
            </a:r>
            <a:r>
              <a:rPr lang="ru-RU" sz="2500" dirty="0" err="1"/>
              <a:t>правління</a:t>
            </a:r>
            <a:r>
              <a:rPr lang="ru-RU" sz="2500" dirty="0"/>
              <a:t> Людовика </a:t>
            </a:r>
            <a:r>
              <a:rPr lang="en-US" sz="2500" dirty="0"/>
              <a:t>XIV </a:t>
            </a:r>
            <a:r>
              <a:rPr lang="ru-RU" sz="2500" dirty="0" err="1"/>
              <a:t>створювалися</a:t>
            </a:r>
            <a:r>
              <a:rPr lang="ru-RU" sz="2500" dirty="0"/>
              <a:t> </a:t>
            </a:r>
            <a:r>
              <a:rPr lang="ru-RU" sz="2500" dirty="0" err="1"/>
              <a:t>навколишні</a:t>
            </a:r>
            <a:r>
              <a:rPr lang="ru-RU" sz="2500" dirty="0"/>
              <a:t> </a:t>
            </a:r>
            <a:r>
              <a:rPr lang="ru-RU" sz="2500" dirty="0" err="1"/>
              <a:t>споруди</a:t>
            </a:r>
            <a:r>
              <a:rPr lang="ru-RU" sz="2500" dirty="0"/>
              <a:t>. </a:t>
            </a:r>
          </a:p>
          <a:p>
            <a:r>
              <a:rPr lang="ru-RU" sz="2500" dirty="0"/>
              <a:t> </a:t>
            </a:r>
          </a:p>
          <a:p>
            <a:r>
              <a:rPr lang="ru-RU" sz="2500" dirty="0"/>
              <a:t>   Палац Версаль </a:t>
            </a:r>
            <a:r>
              <a:rPr lang="ru-RU" sz="2500" dirty="0" err="1"/>
              <a:t>був</a:t>
            </a:r>
            <a:r>
              <a:rPr lang="ru-RU" sz="2500" dirty="0"/>
              <a:t> </a:t>
            </a:r>
            <a:r>
              <a:rPr lang="ru-RU" sz="2500" dirty="0" err="1"/>
              <a:t>резиденцією</a:t>
            </a:r>
            <a:r>
              <a:rPr lang="ru-RU" sz="2500" dirty="0"/>
              <a:t> </a:t>
            </a:r>
            <a:r>
              <a:rPr lang="ru-RU" sz="2500" dirty="0" err="1"/>
              <a:t>королів</a:t>
            </a:r>
            <a:r>
              <a:rPr lang="ru-RU" sz="2500" dirty="0"/>
              <a:t> </a:t>
            </a:r>
            <a:r>
              <a:rPr lang="ru-RU" sz="2500" dirty="0" err="1"/>
              <a:t>Франції</a:t>
            </a:r>
            <a:r>
              <a:rPr lang="ru-RU" sz="2500" dirty="0"/>
              <a:t> до </a:t>
            </a:r>
            <a:r>
              <a:rPr lang="ru-RU" sz="2500" dirty="0" err="1"/>
              <a:t>революції</a:t>
            </a:r>
            <a:r>
              <a:rPr lang="ru-RU" sz="2500" dirty="0"/>
              <a:t>. Палац - </a:t>
            </a:r>
            <a:r>
              <a:rPr lang="ru-RU" sz="2500" dirty="0" err="1"/>
              <a:t>це</a:t>
            </a:r>
            <a:r>
              <a:rPr lang="ru-RU" sz="2500" dirty="0"/>
              <a:t> </a:t>
            </a:r>
            <a:r>
              <a:rPr lang="ru-RU" sz="2500" dirty="0" err="1"/>
              <a:t>основна</a:t>
            </a:r>
            <a:r>
              <a:rPr lang="ru-RU" sz="2500" dirty="0"/>
              <a:t> </a:t>
            </a:r>
            <a:r>
              <a:rPr lang="ru-RU" sz="2500" dirty="0" err="1"/>
              <a:t>частина</a:t>
            </a:r>
            <a:r>
              <a:rPr lang="ru-RU" sz="2500" dirty="0"/>
              <a:t> ансамблю. Версаль </a:t>
            </a:r>
            <a:r>
              <a:rPr lang="ru-RU" sz="2500" dirty="0" err="1"/>
              <a:t>знаменитий</a:t>
            </a:r>
            <a:r>
              <a:rPr lang="ru-RU" sz="2500" dirty="0"/>
              <a:t> </a:t>
            </a:r>
            <a:r>
              <a:rPr lang="ru-RU" sz="2500" dirty="0" err="1"/>
              <a:t>шістьма</a:t>
            </a:r>
            <a:r>
              <a:rPr lang="ru-RU" sz="2500" dirty="0"/>
              <a:t> </a:t>
            </a:r>
            <a:r>
              <a:rPr lang="ru-RU" sz="2500" dirty="0" err="1"/>
              <a:t>шалено</a:t>
            </a:r>
            <a:r>
              <a:rPr lang="ru-RU" sz="2500" dirty="0"/>
              <a:t> </a:t>
            </a:r>
            <a:r>
              <a:rPr lang="ru-RU" sz="2500" dirty="0" err="1"/>
              <a:t>розкішними</a:t>
            </a:r>
            <a:r>
              <a:rPr lang="ru-RU" sz="2500" dirty="0"/>
              <a:t> залами в </a:t>
            </a:r>
            <a:r>
              <a:rPr lang="ru-RU" sz="2500" dirty="0" err="1"/>
              <a:t>стилі</a:t>
            </a:r>
            <a:r>
              <a:rPr lang="ru-RU" sz="2500" dirty="0"/>
              <a:t> </a:t>
            </a:r>
            <a:r>
              <a:rPr lang="ru-RU" sz="2500" dirty="0" err="1"/>
              <a:t>суміші</a:t>
            </a:r>
            <a:r>
              <a:rPr lang="ru-RU" sz="2500" dirty="0"/>
              <a:t> </a:t>
            </a:r>
            <a:r>
              <a:rPr lang="ru-RU" sz="2500" dirty="0" err="1"/>
              <a:t>бароко</a:t>
            </a:r>
            <a:r>
              <a:rPr lang="ru-RU" sz="2500" dirty="0"/>
              <a:t> і </a:t>
            </a:r>
            <a:r>
              <a:rPr lang="ru-RU" sz="2500" dirty="0" err="1"/>
              <a:t>класицизму</a:t>
            </a:r>
            <a:r>
              <a:rPr lang="ru-RU" sz="2500" dirty="0"/>
              <a:t>. Особливо </a:t>
            </a:r>
            <a:r>
              <a:rPr lang="ru-RU" sz="2500" dirty="0" err="1"/>
              <a:t>відомим</a:t>
            </a:r>
            <a:r>
              <a:rPr lang="ru-RU" sz="2500" dirty="0"/>
              <a:t> є зал - </a:t>
            </a:r>
            <a:r>
              <a:rPr lang="ru-RU" sz="2500" dirty="0" err="1"/>
              <a:t>Дзеркальна</a:t>
            </a:r>
            <a:r>
              <a:rPr lang="ru-RU" sz="2500" dirty="0"/>
              <a:t> галерея, </a:t>
            </a:r>
            <a:r>
              <a:rPr lang="ru-RU" sz="2500" dirty="0" err="1"/>
              <a:t>довжина</a:t>
            </a:r>
            <a:r>
              <a:rPr lang="ru-RU" sz="2500" dirty="0"/>
              <a:t> </a:t>
            </a:r>
            <a:r>
              <a:rPr lang="ru-RU" sz="2500" dirty="0" err="1"/>
              <a:t>якого</a:t>
            </a:r>
            <a:r>
              <a:rPr lang="ru-RU" sz="2500" dirty="0"/>
              <a:t> </a:t>
            </a:r>
            <a:r>
              <a:rPr lang="ru-RU" sz="2500" dirty="0" err="1"/>
              <a:t>складає</a:t>
            </a:r>
            <a:r>
              <a:rPr lang="ru-RU" sz="2500" dirty="0"/>
              <a:t> 73 </a:t>
            </a:r>
            <a:r>
              <a:rPr lang="ru-RU" sz="2500" dirty="0" err="1"/>
              <a:t>метри</a:t>
            </a:r>
            <a:r>
              <a:rPr lang="ru-RU" sz="2500" dirty="0"/>
              <a:t>! У </a:t>
            </a:r>
            <a:r>
              <a:rPr lang="ru-RU" sz="2500" dirty="0" err="1"/>
              <a:t>приміщенні</a:t>
            </a:r>
            <a:r>
              <a:rPr lang="ru-RU" sz="2500" dirty="0"/>
              <a:t> - 17 </a:t>
            </a:r>
            <a:r>
              <a:rPr lang="ru-RU" sz="2500" dirty="0" err="1"/>
              <a:t>вікон</a:t>
            </a:r>
            <a:r>
              <a:rPr lang="ru-RU" sz="2500" dirty="0"/>
              <a:t> і </a:t>
            </a:r>
            <a:r>
              <a:rPr lang="ru-RU" sz="2500" dirty="0" err="1"/>
              <a:t>безліч</a:t>
            </a:r>
            <a:r>
              <a:rPr lang="ru-RU" sz="2500" dirty="0"/>
              <a:t> </a:t>
            </a:r>
            <a:r>
              <a:rPr lang="ru-RU" sz="2500" dirty="0" err="1"/>
              <a:t>дзеркал</a:t>
            </a:r>
            <a:r>
              <a:rPr lang="ru-RU" sz="2500" dirty="0"/>
              <a:t>.  Над </a:t>
            </a:r>
            <a:r>
              <a:rPr lang="ru-RU" sz="2500" dirty="0" err="1"/>
              <a:t>розписом</a:t>
            </a:r>
            <a:r>
              <a:rPr lang="ru-RU" sz="2500" dirty="0"/>
              <a:t> </a:t>
            </a:r>
            <a:r>
              <a:rPr lang="ru-RU" sz="2500" dirty="0" err="1"/>
              <a:t>плафонів</a:t>
            </a:r>
            <a:r>
              <a:rPr lang="ru-RU" sz="2500" dirty="0"/>
              <a:t> </a:t>
            </a:r>
            <a:r>
              <a:rPr lang="ru-RU" sz="2500" dirty="0" err="1"/>
              <a:t>попрацював</a:t>
            </a:r>
            <a:r>
              <a:rPr lang="ru-RU" sz="2500" dirty="0"/>
              <a:t> </a:t>
            </a:r>
            <a:r>
              <a:rPr lang="ru-RU" sz="2500" dirty="0" err="1"/>
              <a:t>знаменитий</a:t>
            </a:r>
            <a:r>
              <a:rPr lang="ru-RU" sz="2500" dirty="0"/>
              <a:t> художник </a:t>
            </a:r>
            <a:r>
              <a:rPr lang="ru-RU" sz="2500" dirty="0" err="1"/>
              <a:t>Лебрен</a:t>
            </a:r>
            <a:r>
              <a:rPr lang="ru-RU" sz="2500" dirty="0"/>
              <a:t>. </a:t>
            </a:r>
            <a:r>
              <a:rPr lang="ru-RU" sz="2500" dirty="0" err="1"/>
              <a:t>Саме</a:t>
            </a:r>
            <a:r>
              <a:rPr lang="ru-RU" sz="2500" dirty="0"/>
              <a:t> тут </a:t>
            </a:r>
            <a:r>
              <a:rPr lang="ru-RU" sz="2500" dirty="0" err="1"/>
              <a:t>було</a:t>
            </a:r>
            <a:r>
              <a:rPr lang="ru-RU" sz="2500" dirty="0"/>
              <a:t> </a:t>
            </a:r>
            <a:r>
              <a:rPr lang="ru-RU" sz="2500" dirty="0" err="1"/>
              <a:t>підписано</a:t>
            </a:r>
            <a:r>
              <a:rPr lang="ru-RU" sz="2500" dirty="0"/>
              <a:t> </a:t>
            </a:r>
            <a:r>
              <a:rPr lang="ru-RU" sz="2500" dirty="0" err="1"/>
              <a:t>знамениту</a:t>
            </a:r>
            <a:r>
              <a:rPr lang="ru-RU" sz="2500" dirty="0"/>
              <a:t> </a:t>
            </a:r>
            <a:r>
              <a:rPr lang="ru-RU" sz="2500" dirty="0" err="1"/>
              <a:t>Версальську</a:t>
            </a:r>
            <a:r>
              <a:rPr lang="ru-RU" sz="2500" dirty="0"/>
              <a:t> угоду.</a:t>
            </a:r>
          </a:p>
          <a:p>
            <a:r>
              <a:rPr lang="ru-RU" sz="2500" dirty="0"/>
              <a:t> </a:t>
            </a:r>
          </a:p>
          <a:p>
            <a:r>
              <a:rPr lang="ru-RU" sz="2500" dirty="0"/>
              <a:t>  Над </a:t>
            </a:r>
            <a:r>
              <a:rPr lang="ru-RU" sz="2500" dirty="0" err="1"/>
              <a:t>будівництвом</a:t>
            </a:r>
            <a:r>
              <a:rPr lang="ru-RU" sz="2500" dirty="0"/>
              <a:t> Версаля </a:t>
            </a:r>
            <a:r>
              <a:rPr lang="ru-RU" sz="2500" dirty="0" err="1"/>
              <a:t>працювали</a:t>
            </a:r>
            <a:r>
              <a:rPr lang="ru-RU" sz="2500" dirty="0"/>
              <a:t> </a:t>
            </a:r>
            <a:r>
              <a:rPr lang="ru-RU" sz="2500" dirty="0" err="1"/>
              <a:t>такі</a:t>
            </a:r>
            <a:r>
              <a:rPr lang="ru-RU" sz="2500" dirty="0"/>
              <a:t> </a:t>
            </a:r>
            <a:r>
              <a:rPr lang="ru-RU" sz="2500" dirty="0" err="1"/>
              <a:t>архітектори</a:t>
            </a:r>
            <a:r>
              <a:rPr lang="ru-RU" sz="2500" dirty="0"/>
              <a:t>, як </a:t>
            </a:r>
            <a:r>
              <a:rPr lang="ru-RU" sz="2500" dirty="0" err="1"/>
              <a:t>Луї</a:t>
            </a:r>
            <a:r>
              <a:rPr lang="ru-RU" sz="2500" dirty="0"/>
              <a:t> </a:t>
            </a:r>
            <a:r>
              <a:rPr lang="ru-RU" sz="2500" dirty="0" err="1"/>
              <a:t>Ліво</a:t>
            </a:r>
            <a:r>
              <a:rPr lang="ru-RU" sz="2500" dirty="0"/>
              <a:t> і Жюль </a:t>
            </a:r>
            <a:r>
              <a:rPr lang="ru-RU" sz="2500" dirty="0" err="1"/>
              <a:t>Ардуэн-Мансар</a:t>
            </a:r>
            <a:r>
              <a:rPr lang="ru-RU" sz="2500" dirty="0"/>
              <a:t>, </a:t>
            </a:r>
            <a:r>
              <a:rPr lang="ru-RU" sz="2500" dirty="0" err="1"/>
              <a:t>творець</a:t>
            </a:r>
            <a:r>
              <a:rPr lang="ru-RU" sz="2500" dirty="0"/>
              <a:t> парку - Андре </a:t>
            </a:r>
            <a:r>
              <a:rPr lang="ru-RU" sz="2500" dirty="0" err="1"/>
              <a:t>Ленотр</a:t>
            </a:r>
            <a:r>
              <a:rPr lang="ru-RU" sz="2500" dirty="0"/>
              <a:t>. Версаль по праву </a:t>
            </a:r>
            <a:r>
              <a:rPr lang="ru-RU" sz="2500" dirty="0" err="1"/>
              <a:t>вважається</a:t>
            </a:r>
            <a:r>
              <a:rPr lang="ru-RU" sz="2500" dirty="0"/>
              <a:t> </a:t>
            </a:r>
            <a:r>
              <a:rPr lang="ru-RU" sz="2500" dirty="0" err="1"/>
              <a:t>найбільшим</a:t>
            </a:r>
            <a:r>
              <a:rPr lang="ru-RU" sz="2500" dirty="0"/>
              <a:t> і одним </a:t>
            </a:r>
            <a:r>
              <a:rPr lang="ru-RU" sz="2500" dirty="0" smtClean="0"/>
              <a:t>з.</a:t>
            </a:r>
            <a:r>
              <a:rPr lang="ru-RU" sz="2500" dirty="0"/>
              <a:t> </a:t>
            </a:r>
          </a:p>
          <a:p>
            <a:r>
              <a:rPr lang="ru-RU" sz="2500" dirty="0"/>
              <a:t> </a:t>
            </a:r>
          </a:p>
          <a:p>
            <a:r>
              <a:rPr lang="ru-RU" sz="2500" dirty="0"/>
              <a:t>  </a:t>
            </a:r>
            <a:r>
              <a:rPr lang="ru-RU" sz="2500" dirty="0" err="1"/>
              <a:t>Навколо</a:t>
            </a:r>
            <a:r>
              <a:rPr lang="ru-RU" sz="2500" dirty="0"/>
              <a:t> палацу </a:t>
            </a:r>
            <a:r>
              <a:rPr lang="ru-RU" sz="2500" dirty="0" err="1"/>
              <a:t>розташований</a:t>
            </a:r>
            <a:r>
              <a:rPr lang="ru-RU" sz="2500" dirty="0"/>
              <a:t> один з </a:t>
            </a:r>
            <a:r>
              <a:rPr lang="ru-RU" sz="2500" dirty="0" err="1"/>
              <a:t>найбільших</a:t>
            </a:r>
            <a:r>
              <a:rPr lang="ru-RU" sz="2500" dirty="0"/>
              <a:t> і </a:t>
            </a:r>
            <a:r>
              <a:rPr lang="ru-RU" sz="2500" dirty="0" err="1"/>
              <a:t>красивих</a:t>
            </a:r>
            <a:r>
              <a:rPr lang="ru-RU" sz="2500" dirty="0"/>
              <a:t> </a:t>
            </a:r>
            <a:r>
              <a:rPr lang="ru-RU" sz="2500" dirty="0" err="1"/>
              <a:t>парків</a:t>
            </a:r>
            <a:r>
              <a:rPr lang="ru-RU" sz="2500" dirty="0"/>
              <a:t> </a:t>
            </a:r>
            <a:r>
              <a:rPr lang="ru-RU" sz="2500" dirty="0" err="1"/>
              <a:t>усієї</a:t>
            </a:r>
            <a:r>
              <a:rPr lang="ru-RU" sz="2500" dirty="0"/>
              <a:t> </a:t>
            </a:r>
            <a:r>
              <a:rPr lang="ru-RU" sz="2500" dirty="0" err="1"/>
              <a:t>Європи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складається</a:t>
            </a:r>
            <a:r>
              <a:rPr lang="ru-RU" sz="2500" dirty="0"/>
              <a:t> з </a:t>
            </a:r>
            <a:r>
              <a:rPr lang="ru-RU" sz="2500" dirty="0" err="1"/>
              <a:t>безлічі</a:t>
            </a:r>
            <a:r>
              <a:rPr lang="ru-RU" sz="2500" dirty="0"/>
              <a:t> </a:t>
            </a:r>
            <a:r>
              <a:rPr lang="ru-RU" sz="2500" dirty="0" err="1"/>
              <a:t>терас</a:t>
            </a:r>
            <a:r>
              <a:rPr lang="ru-RU" sz="2500" dirty="0"/>
              <a:t>. Тут же </a:t>
            </a:r>
            <a:r>
              <a:rPr lang="ru-RU" sz="2500" dirty="0" err="1"/>
              <a:t>ви</a:t>
            </a:r>
            <a:r>
              <a:rPr lang="ru-RU" sz="2500" dirty="0"/>
              <a:t> </a:t>
            </a:r>
            <a:r>
              <a:rPr lang="ru-RU" sz="2500" dirty="0" err="1"/>
              <a:t>побачите</a:t>
            </a:r>
            <a:r>
              <a:rPr lang="ru-RU" sz="2500" dirty="0"/>
              <a:t> </a:t>
            </a:r>
            <a:r>
              <a:rPr lang="ru-RU" sz="2500" dirty="0" err="1"/>
              <a:t>безліч</a:t>
            </a:r>
            <a:r>
              <a:rPr lang="ru-RU" sz="2500" dirty="0"/>
              <a:t> великих скульптур і </a:t>
            </a:r>
            <a:r>
              <a:rPr lang="ru-RU" sz="2500" dirty="0" err="1"/>
              <a:t>інших</a:t>
            </a:r>
            <a:r>
              <a:rPr lang="ru-RU" sz="2500" dirty="0"/>
              <a:t> </a:t>
            </a:r>
            <a:r>
              <a:rPr lang="ru-RU" sz="2500" dirty="0" err="1"/>
              <a:t>декоративних</a:t>
            </a:r>
            <a:r>
              <a:rPr lang="ru-RU" sz="2500" dirty="0"/>
              <a:t> </a:t>
            </a:r>
            <a:r>
              <a:rPr lang="ru-RU" sz="2500" dirty="0" err="1"/>
              <a:t>елементів</a:t>
            </a:r>
            <a:r>
              <a:rPr lang="ru-RU" sz="2500" dirty="0"/>
              <a:t>. </a:t>
            </a:r>
          </a:p>
          <a:p>
            <a:r>
              <a:rPr lang="ru-RU" sz="2500" dirty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Палац Версаль</a:t>
            </a:r>
            <a:endParaRPr lang="ru-RU" dirty="0"/>
          </a:p>
        </p:txBody>
      </p:sp>
      <p:pic>
        <p:nvPicPr>
          <p:cNvPr id="1026" name="Picture 2" descr="C:\Documents and Settings\Admin\Рабочий стол\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147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0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37915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1" y="2780928"/>
            <a:ext cx="7416824" cy="414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Admin\Рабочий стол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172"/>
            <a:ext cx="3879718" cy="258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8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ru-RU" sz="1100" dirty="0" smtClean="0"/>
              <a:t>Собор </a:t>
            </a:r>
            <a:r>
              <a:rPr lang="ru-RU" sz="1100" dirty="0" err="1"/>
              <a:t>Паризької</a:t>
            </a:r>
            <a:r>
              <a:rPr lang="ru-RU" sz="1100" dirty="0"/>
              <a:t> </a:t>
            </a:r>
            <a:r>
              <a:rPr lang="ru-RU" sz="1100" dirty="0" err="1"/>
              <a:t>Богоматері</a:t>
            </a:r>
            <a:r>
              <a:rPr lang="ru-RU" sz="1100" dirty="0"/>
              <a:t> (</a:t>
            </a:r>
            <a:r>
              <a:rPr lang="en-US" sz="1100" dirty="0"/>
              <a:t>Notre Dame de Paris</a:t>
            </a:r>
            <a:r>
              <a:rPr lang="en-US" sz="1100" dirty="0" smtClean="0"/>
              <a:t>) </a:t>
            </a:r>
            <a:r>
              <a:rPr lang="ru-RU" sz="1100" dirty="0"/>
              <a:t>  </a:t>
            </a:r>
            <a:r>
              <a:rPr lang="ru-RU" sz="1100" dirty="0" err="1"/>
              <a:t>Заснований</a:t>
            </a:r>
            <a:r>
              <a:rPr lang="ru-RU" sz="1100" dirty="0"/>
              <a:t> у </a:t>
            </a:r>
            <a:r>
              <a:rPr lang="en-US" sz="1100" dirty="0"/>
              <a:t>XII </a:t>
            </a:r>
            <a:r>
              <a:rPr lang="ru-RU" sz="1100" dirty="0" err="1"/>
              <a:t>столітті</a:t>
            </a:r>
            <a:r>
              <a:rPr lang="ru-RU" sz="1100" dirty="0"/>
              <a:t> </a:t>
            </a:r>
            <a:r>
              <a:rPr lang="ru-RU" sz="1100" dirty="0" err="1"/>
              <a:t>архієпископом</a:t>
            </a:r>
            <a:r>
              <a:rPr lang="ru-RU" sz="1100" dirty="0"/>
              <a:t> </a:t>
            </a:r>
            <a:r>
              <a:rPr lang="ru-RU" sz="1100" dirty="0" err="1"/>
              <a:t>Паризьким</a:t>
            </a:r>
            <a:r>
              <a:rPr lang="ru-RU" sz="1100" dirty="0"/>
              <a:t> </a:t>
            </a:r>
            <a:r>
              <a:rPr lang="ru-RU" sz="1100" dirty="0" err="1"/>
              <a:t>Морісом</a:t>
            </a:r>
            <a:r>
              <a:rPr lang="ru-RU" sz="1100" dirty="0"/>
              <a:t> де </a:t>
            </a:r>
            <a:r>
              <a:rPr lang="ru-RU" sz="1100" dirty="0" err="1" smtClean="0"/>
              <a:t>Сюллі</a:t>
            </a:r>
            <a:r>
              <a:rPr lang="ru-RU" sz="1100" dirty="0" smtClean="0"/>
              <a:t>.</a:t>
            </a:r>
            <a:r>
              <a:rPr lang="ru-RU" sz="1100" dirty="0"/>
              <a:t> Один з </a:t>
            </a:r>
            <a:r>
              <a:rPr lang="ru-RU" sz="1100" dirty="0" err="1"/>
              <a:t>кращих</a:t>
            </a:r>
            <a:r>
              <a:rPr lang="ru-RU" sz="1100" dirty="0"/>
              <a:t> </a:t>
            </a:r>
            <a:r>
              <a:rPr lang="ru-RU" sz="1100" dirty="0" err="1"/>
              <a:t>видів</a:t>
            </a:r>
            <a:r>
              <a:rPr lang="ru-RU" sz="1100" dirty="0"/>
              <a:t> на собор </a:t>
            </a:r>
            <a:r>
              <a:rPr lang="ru-RU" sz="1100" dirty="0" err="1"/>
              <a:t>відкриється</a:t>
            </a:r>
            <a:r>
              <a:rPr lang="ru-RU" sz="1100" dirty="0"/>
              <a:t> з набережною, </a:t>
            </a:r>
            <a:r>
              <a:rPr lang="ru-RU" sz="1100" dirty="0" err="1"/>
              <a:t>якщо</a:t>
            </a:r>
            <a:r>
              <a:rPr lang="ru-RU" sz="1100" dirty="0"/>
              <a:t> Ви </a:t>
            </a:r>
            <a:r>
              <a:rPr lang="ru-RU" sz="1100" dirty="0" err="1"/>
              <a:t>перетнете</a:t>
            </a:r>
            <a:r>
              <a:rPr lang="ru-RU" sz="1100" dirty="0"/>
              <a:t> </a:t>
            </a:r>
            <a:r>
              <a:rPr lang="ru-RU" sz="1100" dirty="0" err="1"/>
              <a:t>міст</a:t>
            </a:r>
            <a:r>
              <a:rPr lang="ru-RU" sz="1100" dirty="0"/>
              <a:t> через Сену і </a:t>
            </a:r>
            <a:r>
              <a:rPr lang="ru-RU" sz="1100" dirty="0" err="1"/>
              <a:t>опинитеся</a:t>
            </a:r>
            <a:r>
              <a:rPr lang="ru-RU" sz="1100" dirty="0"/>
              <a:t> на </a:t>
            </a:r>
            <a:r>
              <a:rPr lang="ru-RU" sz="1100" dirty="0" err="1"/>
              <a:t>Лівому</a:t>
            </a:r>
            <a:r>
              <a:rPr lang="ru-RU" sz="1100" dirty="0"/>
              <a:t> </a:t>
            </a:r>
            <a:r>
              <a:rPr lang="ru-RU" sz="1100" dirty="0" err="1"/>
              <a:t>Березі</a:t>
            </a:r>
            <a:r>
              <a:rPr lang="ru-RU" sz="1100" dirty="0"/>
              <a:t>.</a:t>
            </a:r>
          </a:p>
          <a:p>
            <a:r>
              <a:rPr lang="ru-RU" sz="1100" dirty="0"/>
              <a:t>   Колись собор </a:t>
            </a:r>
            <a:r>
              <a:rPr lang="ru-RU" sz="1100" dirty="0" err="1"/>
              <a:t>планували</a:t>
            </a:r>
            <a:r>
              <a:rPr lang="ru-RU" sz="1100" dirty="0"/>
              <a:t> </a:t>
            </a:r>
            <a:r>
              <a:rPr lang="ru-RU" sz="1100" dirty="0" err="1"/>
              <a:t>знести</a:t>
            </a:r>
            <a:r>
              <a:rPr lang="ru-RU" sz="1100" dirty="0"/>
              <a:t>, але </a:t>
            </a:r>
            <a:r>
              <a:rPr lang="ru-RU" sz="1100" dirty="0" err="1"/>
              <a:t>завдяки</a:t>
            </a:r>
            <a:r>
              <a:rPr lang="ru-RU" sz="1100" dirty="0"/>
              <a:t> </a:t>
            </a:r>
            <a:r>
              <a:rPr lang="ru-RU" sz="1100" dirty="0" err="1"/>
              <a:t>популярності</a:t>
            </a:r>
            <a:r>
              <a:rPr lang="ru-RU" sz="1100" dirty="0"/>
              <a:t> роману </a:t>
            </a:r>
            <a:r>
              <a:rPr lang="ru-RU" sz="1100" dirty="0" err="1"/>
              <a:t>Віктора</a:t>
            </a:r>
            <a:r>
              <a:rPr lang="ru-RU" sz="1100" dirty="0"/>
              <a:t> Гюго «Собор </a:t>
            </a:r>
            <a:r>
              <a:rPr lang="ru-RU" sz="1100" dirty="0" err="1"/>
              <a:t>Паризької</a:t>
            </a:r>
            <a:r>
              <a:rPr lang="ru-RU" sz="1100" dirty="0"/>
              <a:t> </a:t>
            </a:r>
            <a:r>
              <a:rPr lang="ru-RU" sz="1100" dirty="0" err="1"/>
              <a:t>Богоматері</a:t>
            </a:r>
            <a:r>
              <a:rPr lang="ru-RU" sz="1100" dirty="0"/>
              <a:t>» і </a:t>
            </a:r>
            <a:r>
              <a:rPr lang="ru-RU" sz="1100" dirty="0" err="1"/>
              <a:t>загального</a:t>
            </a:r>
            <a:r>
              <a:rPr lang="ru-RU" sz="1100" dirty="0"/>
              <a:t> </a:t>
            </a:r>
            <a:r>
              <a:rPr lang="ru-RU" sz="1100" dirty="0" err="1"/>
              <a:t>інтересу</a:t>
            </a:r>
            <a:r>
              <a:rPr lang="ru-RU" sz="1100" dirty="0"/>
              <a:t> до </a:t>
            </a:r>
            <a:r>
              <a:rPr lang="ru-RU" sz="1100" dirty="0" err="1"/>
              <a:t>готичного</a:t>
            </a:r>
            <a:r>
              <a:rPr lang="ru-RU" sz="1100" dirty="0"/>
              <a:t> </a:t>
            </a:r>
            <a:r>
              <a:rPr lang="ru-RU" sz="1100" dirty="0" err="1"/>
              <a:t>періоду</a:t>
            </a:r>
            <a:r>
              <a:rPr lang="ru-RU" sz="1100" dirty="0"/>
              <a:t>, </a:t>
            </a:r>
            <a:r>
              <a:rPr lang="ru-RU" sz="1100" dirty="0" err="1"/>
              <a:t>виник</a:t>
            </a:r>
            <a:r>
              <a:rPr lang="ru-RU" sz="1100" dirty="0"/>
              <a:t> </a:t>
            </a:r>
            <a:r>
              <a:rPr lang="ru-RU" sz="1100" dirty="0" err="1"/>
              <a:t>рух</a:t>
            </a:r>
            <a:r>
              <a:rPr lang="ru-RU" sz="1100" dirty="0"/>
              <a:t> за </a:t>
            </a:r>
            <a:r>
              <a:rPr lang="ru-RU" sz="1100" dirty="0" err="1"/>
              <a:t>відновлення</a:t>
            </a:r>
            <a:r>
              <a:rPr lang="ru-RU" sz="1100" dirty="0"/>
              <a:t> собору в </a:t>
            </a:r>
            <a:r>
              <a:rPr lang="ru-RU" sz="1100" dirty="0" err="1"/>
              <a:t>його</a:t>
            </a:r>
            <a:r>
              <a:rPr lang="ru-RU" sz="1100" dirty="0"/>
              <a:t> </a:t>
            </a:r>
            <a:r>
              <a:rPr lang="ru-RU" sz="1100" dirty="0" err="1"/>
              <a:t>прославленому</a:t>
            </a:r>
            <a:r>
              <a:rPr lang="ru-RU" sz="1100" dirty="0"/>
              <a:t> </a:t>
            </a:r>
            <a:r>
              <a:rPr lang="ru-RU" sz="1100" dirty="0" err="1"/>
              <a:t>вигляді</a:t>
            </a:r>
            <a:r>
              <a:rPr lang="ru-RU" sz="1100" dirty="0"/>
              <a:t>. </a:t>
            </a:r>
            <a:r>
              <a:rPr lang="ru-RU" sz="1100" dirty="0" err="1"/>
              <a:t>Роботи</a:t>
            </a:r>
            <a:r>
              <a:rPr lang="ru-RU" sz="1100" dirty="0"/>
              <a:t> </a:t>
            </a:r>
            <a:r>
              <a:rPr lang="ru-RU" sz="1100" dirty="0" err="1"/>
              <a:t>проводилися</a:t>
            </a:r>
            <a:r>
              <a:rPr lang="ru-RU" sz="1100" dirty="0"/>
              <a:t> </a:t>
            </a:r>
            <a:r>
              <a:rPr lang="ru-RU" sz="1100" dirty="0" err="1"/>
              <a:t>під</a:t>
            </a:r>
            <a:r>
              <a:rPr lang="ru-RU" sz="1100" dirty="0"/>
              <a:t> </a:t>
            </a:r>
            <a:r>
              <a:rPr lang="ru-RU" sz="1100" dirty="0" err="1"/>
              <a:t>керівництвом</a:t>
            </a:r>
            <a:r>
              <a:rPr lang="ru-RU" sz="1100" dirty="0"/>
              <a:t> </a:t>
            </a:r>
            <a:r>
              <a:rPr lang="ru-RU" sz="1100" dirty="0" err="1"/>
              <a:t>Віолі-ле-Дюка,прославленого</a:t>
            </a:r>
            <a:r>
              <a:rPr lang="ru-RU" sz="1100" dirty="0"/>
              <a:t> </a:t>
            </a:r>
            <a:r>
              <a:rPr lang="ru-RU" sz="1100" dirty="0" err="1"/>
              <a:t>архітектора</a:t>
            </a:r>
            <a:r>
              <a:rPr lang="ru-RU" sz="1100" dirty="0"/>
              <a:t>. </a:t>
            </a:r>
            <a:r>
              <a:rPr lang="ru-RU" sz="1100" dirty="0" err="1"/>
              <a:t>Вдома</a:t>
            </a:r>
            <a:r>
              <a:rPr lang="ru-RU" sz="1100" dirty="0"/>
              <a:t> старого Парижа </a:t>
            </a:r>
            <a:r>
              <a:rPr lang="ru-RU" sz="1100" dirty="0" err="1"/>
              <a:t>створювали</a:t>
            </a:r>
            <a:r>
              <a:rPr lang="ru-RU" sz="1100" dirty="0"/>
              <a:t> </a:t>
            </a:r>
            <a:r>
              <a:rPr lang="ru-RU" sz="1100" dirty="0" err="1"/>
              <a:t>відчуття</a:t>
            </a:r>
            <a:r>
              <a:rPr lang="ru-RU" sz="1100" dirty="0"/>
              <a:t> </a:t>
            </a:r>
            <a:r>
              <a:rPr lang="ru-RU" sz="1100" dirty="0" err="1"/>
              <a:t>нагромадження</a:t>
            </a:r>
            <a:r>
              <a:rPr lang="ru-RU" sz="1100" dirty="0"/>
              <a:t> </a:t>
            </a:r>
            <a:r>
              <a:rPr lang="ru-RU" sz="1100" dirty="0" err="1"/>
              <a:t>насобор</a:t>
            </a:r>
            <a:r>
              <a:rPr lang="ru-RU" sz="1100" dirty="0"/>
              <a:t>, і, </a:t>
            </a:r>
            <a:r>
              <a:rPr lang="ru-RU" sz="1100" dirty="0" err="1"/>
              <a:t>після</a:t>
            </a:r>
            <a:r>
              <a:rPr lang="ru-RU" sz="1100" dirty="0"/>
              <a:t> повторного дизайну </a:t>
            </a:r>
            <a:r>
              <a:rPr lang="ru-RU" sz="1100" dirty="0" err="1"/>
              <a:t>міста</a:t>
            </a:r>
            <a:r>
              <a:rPr lang="ru-RU" sz="1100" dirty="0"/>
              <a:t>, </a:t>
            </a:r>
            <a:r>
              <a:rPr lang="ru-RU" sz="1100" dirty="0" err="1"/>
              <a:t>їх</a:t>
            </a:r>
            <a:r>
              <a:rPr lang="ru-RU" sz="1100" dirty="0"/>
              <a:t> </a:t>
            </a:r>
            <a:r>
              <a:rPr lang="ru-RU" sz="1100" dirty="0" err="1"/>
              <a:t>було</a:t>
            </a:r>
            <a:r>
              <a:rPr lang="ru-RU" sz="1100" dirty="0"/>
              <a:t> </a:t>
            </a:r>
            <a:r>
              <a:rPr lang="ru-RU" sz="1100" dirty="0" err="1"/>
              <a:t>вирішено</a:t>
            </a:r>
            <a:r>
              <a:rPr lang="ru-RU" sz="1100" dirty="0"/>
              <a:t> </a:t>
            </a:r>
            <a:r>
              <a:rPr lang="ru-RU" sz="1100" dirty="0" err="1"/>
              <a:t>знести</a:t>
            </a:r>
            <a:r>
              <a:rPr lang="ru-RU" sz="1100" dirty="0"/>
              <a:t>, </a:t>
            </a:r>
            <a:r>
              <a:rPr lang="ru-RU" sz="1100" dirty="0" err="1"/>
              <a:t>щоб</a:t>
            </a:r>
            <a:r>
              <a:rPr lang="ru-RU" sz="1100" dirty="0"/>
              <a:t> собор </a:t>
            </a:r>
            <a:r>
              <a:rPr lang="ru-RU" sz="1100" dirty="0" err="1"/>
              <a:t>був</a:t>
            </a:r>
            <a:r>
              <a:rPr lang="ru-RU" sz="1100" dirty="0"/>
              <a:t> </a:t>
            </a:r>
            <a:r>
              <a:rPr lang="ru-RU" sz="1100" dirty="0" err="1"/>
              <a:t>видний</a:t>
            </a:r>
            <a:r>
              <a:rPr lang="ru-RU" sz="1100" dirty="0"/>
              <a:t> у </a:t>
            </a:r>
            <a:r>
              <a:rPr lang="ru-RU" sz="1100" dirty="0" err="1"/>
              <a:t>всій</a:t>
            </a:r>
            <a:r>
              <a:rPr lang="ru-RU" sz="1100" dirty="0"/>
              <a:t> </a:t>
            </a:r>
            <a:r>
              <a:rPr lang="ru-RU" sz="1100" dirty="0" err="1"/>
              <a:t>красі</a:t>
            </a:r>
            <a:r>
              <a:rPr lang="ru-RU" sz="1100" dirty="0"/>
              <a:t> з Папертной </a:t>
            </a:r>
            <a:r>
              <a:rPr lang="ru-RU" sz="1100" dirty="0" err="1"/>
              <a:t>площі</a:t>
            </a:r>
            <a:r>
              <a:rPr lang="ru-RU" sz="1100" dirty="0"/>
              <a:t>. </a:t>
            </a:r>
            <a:r>
              <a:rPr lang="ru-RU" sz="1100" dirty="0" err="1"/>
              <a:t>Це</a:t>
            </a:r>
            <a:r>
              <a:rPr lang="ru-RU" sz="1100" dirty="0"/>
              <a:t> </a:t>
            </a:r>
            <a:r>
              <a:rPr lang="ru-RU" sz="1100" dirty="0" err="1"/>
              <a:t>найбільш</a:t>
            </a:r>
            <a:r>
              <a:rPr lang="ru-RU" sz="1100" dirty="0"/>
              <a:t> </a:t>
            </a:r>
            <a:r>
              <a:rPr lang="ru-RU" sz="1100" dirty="0" err="1"/>
              <a:t>виграшна</a:t>
            </a:r>
            <a:r>
              <a:rPr lang="ru-RU" sz="1100" dirty="0"/>
              <a:t> </a:t>
            </a:r>
            <a:r>
              <a:rPr lang="ru-RU" sz="1100" dirty="0" err="1"/>
              <a:t>позиція</a:t>
            </a:r>
            <a:r>
              <a:rPr lang="ru-RU" sz="1100" dirty="0"/>
              <a:t> для собору, з </a:t>
            </a:r>
            <a:r>
              <a:rPr lang="ru-RU" sz="1100" dirty="0" err="1"/>
              <a:t>площі</a:t>
            </a:r>
            <a:r>
              <a:rPr lang="ru-RU" sz="1100" dirty="0"/>
              <a:t> видно три </a:t>
            </a:r>
            <a:r>
              <a:rPr lang="ru-RU" sz="1100" dirty="0" err="1"/>
              <a:t>портали</a:t>
            </a:r>
            <a:r>
              <a:rPr lang="en-US" sz="1100" dirty="0"/>
              <a:t>XIII </a:t>
            </a:r>
            <a:r>
              <a:rPr lang="ru-RU" sz="1100" dirty="0" err="1"/>
              <a:t>століття</a:t>
            </a:r>
            <a:r>
              <a:rPr lang="ru-RU" sz="1100" dirty="0"/>
              <a:t>, де </a:t>
            </a:r>
            <a:r>
              <a:rPr lang="ru-RU" sz="1100" dirty="0" err="1"/>
              <a:t>відображені</a:t>
            </a:r>
            <a:r>
              <a:rPr lang="ru-RU" sz="1100" dirty="0"/>
              <a:t> </a:t>
            </a:r>
            <a:r>
              <a:rPr lang="ru-RU" sz="1100" dirty="0" err="1"/>
              <a:t>Богородиця</a:t>
            </a:r>
            <a:r>
              <a:rPr lang="ru-RU" sz="1100" dirty="0"/>
              <a:t>, </a:t>
            </a:r>
            <a:r>
              <a:rPr lang="ru-RU" sz="1100" dirty="0" err="1"/>
              <a:t>сцени</a:t>
            </a:r>
            <a:r>
              <a:rPr lang="ru-RU" sz="1100" dirty="0"/>
              <a:t> Страшного Суду і свята Анна. </a:t>
            </a:r>
            <a:r>
              <a:rPr lang="ru-RU" sz="1100" dirty="0" err="1"/>
              <a:t>Величезнийінтер'єр</a:t>
            </a:r>
            <a:r>
              <a:rPr lang="ru-RU" sz="1100" dirty="0"/>
              <a:t> собору, диво </a:t>
            </a:r>
            <a:r>
              <a:rPr lang="ru-RU" sz="1100" dirty="0" err="1"/>
              <a:t>середньовічної</a:t>
            </a:r>
            <a:r>
              <a:rPr lang="ru-RU" sz="1100" dirty="0"/>
              <a:t> </a:t>
            </a:r>
            <a:r>
              <a:rPr lang="ru-RU" sz="1100" dirty="0" err="1"/>
              <a:t>інженерної</a:t>
            </a:r>
            <a:r>
              <a:rPr lang="ru-RU" sz="1100" dirty="0"/>
              <a:t> думки, </a:t>
            </a:r>
            <a:r>
              <a:rPr lang="ru-RU" sz="1100" dirty="0" err="1"/>
              <a:t>вміщає</a:t>
            </a:r>
            <a:r>
              <a:rPr lang="ru-RU" sz="1100" dirty="0"/>
              <a:t> 6000 </a:t>
            </a:r>
            <a:r>
              <a:rPr lang="ru-RU" sz="1100" dirty="0" err="1"/>
              <a:t>чоловік</a:t>
            </a:r>
            <a:r>
              <a:rPr lang="ru-RU" sz="1100" dirty="0"/>
              <a:t>. </a:t>
            </a:r>
            <a:r>
              <a:rPr lang="ru-RU" sz="1100" dirty="0" err="1"/>
              <a:t>Окрасою</a:t>
            </a:r>
            <a:r>
              <a:rPr lang="ru-RU" sz="1100" dirty="0"/>
              <a:t> </a:t>
            </a:r>
            <a:r>
              <a:rPr lang="ru-RU" sz="1100" dirty="0" err="1"/>
              <a:t>соборуслужать</a:t>
            </a:r>
            <a:r>
              <a:rPr lang="ru-RU" sz="1100" dirty="0"/>
              <a:t> </a:t>
            </a:r>
            <a:r>
              <a:rPr lang="ru-RU" sz="1100" dirty="0" err="1"/>
              <a:t>також</a:t>
            </a:r>
            <a:r>
              <a:rPr lang="ru-RU" sz="1100" dirty="0"/>
              <a:t> і </a:t>
            </a:r>
            <a:r>
              <a:rPr lang="ru-RU" sz="1100" dirty="0" err="1"/>
              <a:t>барвисті</a:t>
            </a:r>
            <a:r>
              <a:rPr lang="ru-RU" sz="1100" dirty="0"/>
              <a:t> </a:t>
            </a:r>
            <a:r>
              <a:rPr lang="ru-RU" sz="1100" dirty="0" err="1"/>
              <a:t>вітражі</a:t>
            </a:r>
            <a:r>
              <a:rPr lang="ru-RU" sz="1100" dirty="0"/>
              <a:t>.</a:t>
            </a:r>
          </a:p>
          <a:p>
            <a:r>
              <a:rPr lang="ru-RU" sz="1100" dirty="0"/>
              <a:t> </a:t>
            </a:r>
          </a:p>
          <a:p>
            <a:r>
              <a:rPr lang="ru-RU" sz="1100" dirty="0"/>
              <a:t>  </a:t>
            </a:r>
            <a:r>
              <a:rPr lang="ru-RU" sz="1100" dirty="0" err="1"/>
              <a:t>Під</a:t>
            </a:r>
            <a:r>
              <a:rPr lang="ru-RU" sz="1100" dirty="0"/>
              <a:t> Собором </a:t>
            </a:r>
            <a:r>
              <a:rPr lang="ru-RU" sz="1100" dirty="0" err="1"/>
              <a:t>Паризької</a:t>
            </a:r>
            <a:r>
              <a:rPr lang="ru-RU" sz="1100" dirty="0"/>
              <a:t> </a:t>
            </a:r>
            <a:r>
              <a:rPr lang="ru-RU" sz="1100" dirty="0" err="1"/>
              <a:t>Богоматері</a:t>
            </a:r>
            <a:r>
              <a:rPr lang="ru-RU" sz="1100" dirty="0"/>
              <a:t> </a:t>
            </a:r>
            <a:r>
              <a:rPr lang="ru-RU" sz="1100" dirty="0" err="1"/>
              <a:t>розташований</a:t>
            </a:r>
            <a:r>
              <a:rPr lang="ru-RU" sz="1100" dirty="0"/>
              <a:t> </a:t>
            </a:r>
            <a:r>
              <a:rPr lang="ru-RU" sz="1100" dirty="0" err="1"/>
              <a:t>Археологічний</a:t>
            </a:r>
            <a:r>
              <a:rPr lang="ru-RU" sz="1100" dirty="0"/>
              <a:t> Склеп (Крипта), в </a:t>
            </a:r>
            <a:r>
              <a:rPr lang="ru-RU" sz="1100" dirty="0" err="1"/>
              <a:t>ньомузнаходяться</a:t>
            </a:r>
            <a:r>
              <a:rPr lang="ru-RU" sz="1100" dirty="0"/>
              <a:t> </a:t>
            </a:r>
            <a:r>
              <a:rPr lang="ru-RU" sz="1100" dirty="0" err="1"/>
              <a:t>археологічні</a:t>
            </a:r>
            <a:r>
              <a:rPr lang="ru-RU" sz="1100" dirty="0"/>
              <a:t> </a:t>
            </a:r>
            <a:r>
              <a:rPr lang="ru-RU" sz="1100" dirty="0" err="1"/>
              <a:t>знахідки</a:t>
            </a:r>
            <a:r>
              <a:rPr lang="ru-RU" sz="1100" dirty="0"/>
              <a:t>, </a:t>
            </a:r>
            <a:r>
              <a:rPr lang="ru-RU" sz="1100" dirty="0" err="1"/>
              <a:t>починаючи</a:t>
            </a:r>
            <a:r>
              <a:rPr lang="ru-RU" sz="1100" dirty="0"/>
              <a:t> з </a:t>
            </a:r>
            <a:r>
              <a:rPr lang="ru-RU" sz="1100" dirty="0" err="1"/>
              <a:t>епохи</a:t>
            </a:r>
            <a:r>
              <a:rPr lang="ru-RU" sz="1100" dirty="0"/>
              <a:t> римлян і </a:t>
            </a:r>
            <a:r>
              <a:rPr lang="ru-RU" sz="1100" dirty="0" err="1"/>
              <a:t>кінчаючи</a:t>
            </a:r>
            <a:r>
              <a:rPr lang="ru-RU" sz="1100" dirty="0"/>
              <a:t> </a:t>
            </a:r>
            <a:r>
              <a:rPr lang="en-US" sz="1100" dirty="0"/>
              <a:t>XIX </a:t>
            </a:r>
            <a:r>
              <a:rPr lang="ru-RU" sz="1100" dirty="0" err="1"/>
              <a:t>століттям</a:t>
            </a:r>
            <a:r>
              <a:rPr lang="ru-RU" sz="1100" dirty="0"/>
              <a:t>.</a:t>
            </a:r>
          </a:p>
          <a:p>
            <a:endParaRPr lang="ru-RU" sz="1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Собор Паризької Богоматері</a:t>
            </a:r>
            <a:endParaRPr lang="ru-RU" dirty="0"/>
          </a:p>
        </p:txBody>
      </p:sp>
      <p:pic>
        <p:nvPicPr>
          <p:cNvPr id="3074" name="Picture 2" descr="C:\Documents and Settings\Admin\Рабочий стол\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60803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143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2" y="35614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464496" cy="334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/>
              <a:t>Е́йфелева вежа́ — найвідоміша архітектурна пам`ятка Парижу, що являє собою символ сучасної Франції. Вежа є популярним туристичним об`єктом, вона щорічно приймає близько 5,5 мільйонів відвідувачів.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Вежа збудована в період з 1887 по 1889 конструктором Густавом Ейфелем на Марсовому полі. Висота вежі 300 метрів, не беручи до уваги 22 метрову телевізійну антену на її верху. Вага всіх металічних конструкцій 7 300 тонн, загальна ж маса становить 10 000 тонн.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Вежа майже вдвічі вища найбільших споруд того часу.(Піраміда Хеопса 137 м, Кельнський Собор 156 м, Ульмський собор 161 м та ін.).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>Її фундамент зведений з бетонних масивів. Коливання вежі під час буревію не перевищує 15 см. Була зведена як символ та використовувалася як вхідна арка паризької Всесвітньої виставки 1889 року.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Ейфелева вежа</a:t>
            </a:r>
            <a:endParaRPr lang="ru-RU" dirty="0"/>
          </a:p>
        </p:txBody>
      </p:sp>
      <p:pic>
        <p:nvPicPr>
          <p:cNvPr id="5122" name="Picture 2" descr="C:\Documents and Settings\Admin\Рабочий стол\4F594F23858D-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54868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26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Рабочий стол\eifeleva_ve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8" y="188640"/>
            <a:ext cx="484841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dmin\Рабочий стол\prz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8310"/>
            <a:ext cx="383835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Лувр</a:t>
            </a:r>
            <a:r>
              <a:rPr lang="ru-RU" dirty="0"/>
              <a:t> (</a:t>
            </a:r>
            <a:r>
              <a:rPr lang="ru-RU" dirty="0">
                <a:hlinkClick r:id="rId2" tooltip="Французька мова"/>
              </a:rPr>
              <a:t>фр.</a:t>
            </a:r>
            <a:r>
              <a:rPr lang="ru-RU" dirty="0"/>
              <a:t> </a:t>
            </a:r>
            <a:r>
              <a:rPr lang="en-US" i="1" dirty="0" err="1"/>
              <a:t>Musée</a:t>
            </a:r>
            <a:r>
              <a:rPr lang="en-US" i="1" dirty="0"/>
              <a:t> du Louvre</a:t>
            </a:r>
            <a:r>
              <a:rPr lang="en-US" dirty="0"/>
              <a:t>) — </a:t>
            </a:r>
            <a:r>
              <a:rPr lang="ru-RU" dirty="0"/>
              <a:t>один з </a:t>
            </a:r>
            <a:r>
              <a:rPr lang="ru-RU" dirty="0" err="1"/>
              <a:t>найбільших</a:t>
            </a:r>
            <a:r>
              <a:rPr lang="ru-RU" dirty="0"/>
              <a:t> </a:t>
            </a:r>
            <a:r>
              <a:rPr lang="ru-RU" dirty="0" err="1">
                <a:hlinkClick r:id="rId3" tooltip="Музей"/>
              </a:rPr>
              <a:t>музеїв</a:t>
            </a:r>
            <a:r>
              <a:rPr lang="ru-RU" dirty="0"/>
              <a:t> 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розташований</a:t>
            </a:r>
            <a:r>
              <a:rPr lang="ru-RU" dirty="0"/>
              <a:t> на правому </a:t>
            </a:r>
            <a:r>
              <a:rPr lang="ru-RU" dirty="0" err="1"/>
              <a:t>березі</a:t>
            </a:r>
            <a:r>
              <a:rPr lang="ru-RU" dirty="0"/>
              <a:t> Сени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 smtClean="0"/>
              <a:t>окрузі</a:t>
            </a:r>
            <a:r>
              <a:rPr lang="ru-RU" dirty="0" smtClean="0"/>
              <a:t> </a:t>
            </a:r>
            <a:r>
              <a:rPr lang="ru-RU" dirty="0" smtClean="0">
                <a:hlinkClick r:id="rId4" tooltip="Париж"/>
              </a:rPr>
              <a:t>Парижа</a:t>
            </a:r>
            <a:r>
              <a:rPr lang="ru-RU" dirty="0"/>
              <a:t>. Музей Лувр </a:t>
            </a:r>
            <a:r>
              <a:rPr lang="ru-RU" dirty="0" err="1"/>
              <a:t>демонструє</a:t>
            </a:r>
            <a:r>
              <a:rPr lang="ru-RU" dirty="0"/>
              <a:t> 35 000 </a:t>
            </a:r>
            <a:r>
              <a:rPr lang="ru-RU" dirty="0" err="1"/>
              <a:t>експонатів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найдавніших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до 19 </a:t>
            </a:r>
            <a:r>
              <a:rPr lang="ru-RU" dirty="0" err="1"/>
              <a:t>століття</a:t>
            </a:r>
            <a:r>
              <a:rPr lang="ru-RU" dirty="0"/>
              <a:t>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60 000 м².</a:t>
            </a:r>
          </a:p>
          <a:p>
            <a:r>
              <a:rPr lang="ru-RU" dirty="0"/>
              <a:t>Музей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палаці</a:t>
            </a:r>
            <a:r>
              <a:rPr lang="ru-RU" dirty="0"/>
              <a:t> Лувру,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як </a:t>
            </a: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12 </a:t>
            </a:r>
            <a:r>
              <a:rPr lang="ru-RU" dirty="0" err="1"/>
              <a:t>століття</a:t>
            </a:r>
            <a:r>
              <a:rPr lang="ru-RU" dirty="0"/>
              <a:t> при </a:t>
            </a:r>
            <a:r>
              <a:rPr lang="ru-RU" dirty="0" err="1">
                <a:hlinkClick r:id="rId5" tooltip="Філіп II Август"/>
              </a:rPr>
              <a:t>Філіпі</a:t>
            </a:r>
            <a:r>
              <a:rPr lang="ru-RU" dirty="0">
                <a:hlinkClick r:id="rId5" tooltip="Філіп II Август"/>
              </a:rPr>
              <a:t> </a:t>
            </a:r>
            <a:r>
              <a:rPr lang="en-US" dirty="0">
                <a:hlinkClick r:id="rId5" tooltip="Філіп II Август"/>
              </a:rPr>
              <a:t>II</a:t>
            </a:r>
            <a:r>
              <a:rPr lang="en-US" dirty="0"/>
              <a:t>. 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королівської</a:t>
            </a:r>
            <a:r>
              <a:rPr lang="ru-RU" dirty="0"/>
              <a:t> </a:t>
            </a:r>
            <a:r>
              <a:rPr lang="ru-RU" dirty="0" err="1"/>
              <a:t>резиденції</a:t>
            </a:r>
            <a:r>
              <a:rPr lang="ru-RU" dirty="0"/>
              <a:t> в </a:t>
            </a:r>
            <a:r>
              <a:rPr lang="ru-RU" dirty="0" err="1"/>
              <a:t>Луврі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у </a:t>
            </a:r>
            <a:r>
              <a:rPr lang="ru-RU" dirty="0">
                <a:hlinkClick r:id="rId6" tooltip="1546"/>
              </a:rPr>
              <a:t>1546</a:t>
            </a:r>
            <a:r>
              <a:rPr lang="ru-RU" dirty="0"/>
              <a:t> </a:t>
            </a:r>
            <a:r>
              <a:rPr lang="ru-RU" dirty="0" err="1"/>
              <a:t>році</a:t>
            </a:r>
            <a:r>
              <a:rPr lang="ru-RU" dirty="0"/>
              <a:t> (</a:t>
            </a:r>
            <a:r>
              <a:rPr lang="ru-RU" dirty="0" err="1"/>
              <a:t>архітектор</a:t>
            </a:r>
            <a:r>
              <a:rPr lang="ru-RU" dirty="0"/>
              <a:t> </a:t>
            </a:r>
            <a:r>
              <a:rPr lang="ru-RU" dirty="0" err="1">
                <a:hlinkClick r:id="rId7" tooltip="П'єр Леско"/>
              </a:rPr>
              <a:t>П'єр</a:t>
            </a:r>
            <a:r>
              <a:rPr lang="ru-RU" dirty="0">
                <a:hlinkClick r:id="rId7" tooltip="П'єр Леско"/>
              </a:rPr>
              <a:t> Леско</a:t>
            </a:r>
            <a:r>
              <a:rPr lang="ru-RU" dirty="0"/>
              <a:t>). </a:t>
            </a:r>
            <a:r>
              <a:rPr lang="ru-RU" dirty="0" err="1"/>
              <a:t>Квадратний</a:t>
            </a:r>
            <a:r>
              <a:rPr lang="ru-RU" dirty="0"/>
              <a:t> </a:t>
            </a:r>
            <a:r>
              <a:rPr lang="ru-RU" dirty="0" err="1"/>
              <a:t>двір</a:t>
            </a:r>
            <a:r>
              <a:rPr lang="ru-RU" dirty="0"/>
              <a:t> палацу створили </a:t>
            </a:r>
            <a:r>
              <a:rPr lang="ru-RU" dirty="0" err="1"/>
              <a:t>архітектори</a:t>
            </a:r>
            <a:r>
              <a:rPr lang="ru-RU" dirty="0"/>
              <a:t> </a:t>
            </a:r>
            <a:r>
              <a:rPr lang="ru-RU" dirty="0" err="1">
                <a:hlinkClick r:id="rId8" tooltip="Лемерсьє (ще не написана)"/>
              </a:rPr>
              <a:t>Лемерсьє</a:t>
            </a:r>
            <a:r>
              <a:rPr lang="ru-RU" dirty="0"/>
              <a:t>, а </a:t>
            </a:r>
            <a:r>
              <a:rPr lang="ru-RU" dirty="0" err="1"/>
              <a:t>наприкінці</a:t>
            </a:r>
            <a:r>
              <a:rPr lang="ru-RU" dirty="0"/>
              <a:t> 17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добудував</a:t>
            </a:r>
            <a:r>
              <a:rPr lang="ru-RU" dirty="0"/>
              <a:t> </a:t>
            </a:r>
            <a:r>
              <a:rPr lang="ru-RU" dirty="0" err="1">
                <a:hlinkClick r:id="rId9" tooltip="Луї Лево"/>
              </a:rPr>
              <a:t>Луї</a:t>
            </a:r>
            <a:r>
              <a:rPr lang="ru-RU" dirty="0">
                <a:hlinkClick r:id="rId9" tooltip="Луї Лево"/>
              </a:rPr>
              <a:t> Лево</a:t>
            </a:r>
            <a:r>
              <a:rPr lang="ru-RU" dirty="0"/>
              <a:t>. Лувр ставав конгломератом </a:t>
            </a:r>
            <a:r>
              <a:rPr lang="ru-RU" dirty="0" err="1"/>
              <a:t>різностильових</a:t>
            </a:r>
            <a:r>
              <a:rPr lang="ru-RU" dirty="0"/>
              <a:t> </a:t>
            </a:r>
            <a:r>
              <a:rPr lang="ru-RU" dirty="0" err="1"/>
              <a:t>споруд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до </a:t>
            </a:r>
            <a:r>
              <a:rPr lang="ru-RU" dirty="0" err="1"/>
              <a:t>класицизму</a:t>
            </a:r>
            <a:r>
              <a:rPr lang="ru-RU" dirty="0"/>
              <a:t> (</a:t>
            </a:r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Колонада</a:t>
            </a:r>
            <a:r>
              <a:rPr lang="ru-RU" dirty="0"/>
              <a:t> Лувру, </a:t>
            </a:r>
            <a:r>
              <a:rPr lang="ru-RU" dirty="0" err="1"/>
              <a:t>архітектор</a:t>
            </a:r>
            <a:r>
              <a:rPr lang="ru-RU" dirty="0"/>
              <a:t> </a:t>
            </a:r>
            <a:r>
              <a:rPr lang="ru-RU" dirty="0">
                <a:hlinkClick r:id="rId10" tooltip="Клод Перро (ще не написана)"/>
              </a:rPr>
              <a:t>Клод Перро</a:t>
            </a:r>
            <a:r>
              <a:rPr lang="ru-RU" dirty="0"/>
              <a:t>).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припинилися</a:t>
            </a:r>
            <a:r>
              <a:rPr lang="ru-RU" dirty="0"/>
              <a:t> за короля </a:t>
            </a:r>
            <a:r>
              <a:rPr lang="ru-RU" dirty="0" err="1"/>
              <a:t>Луї</a:t>
            </a:r>
            <a:r>
              <a:rPr lang="ru-RU" dirty="0"/>
              <a:t> </a:t>
            </a:r>
            <a:r>
              <a:rPr lang="en-US" dirty="0"/>
              <a:t>XIV,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переніс</a:t>
            </a:r>
            <a:r>
              <a:rPr lang="ru-RU" dirty="0"/>
              <a:t> </a:t>
            </a:r>
            <a:r>
              <a:rPr lang="ru-RU" dirty="0" err="1"/>
              <a:t>королівську</a:t>
            </a:r>
            <a:r>
              <a:rPr lang="ru-RU" dirty="0"/>
              <a:t> </a:t>
            </a:r>
            <a:r>
              <a:rPr lang="ru-RU" dirty="0" err="1"/>
              <a:t>резиденцію</a:t>
            </a:r>
            <a:r>
              <a:rPr lang="ru-RU" dirty="0"/>
              <a:t> в </a:t>
            </a:r>
            <a:r>
              <a:rPr lang="ru-RU" dirty="0" err="1"/>
              <a:t>улюблений</a:t>
            </a:r>
            <a:r>
              <a:rPr lang="ru-RU" dirty="0"/>
              <a:t> </a:t>
            </a:r>
            <a:r>
              <a:rPr lang="ru-RU" dirty="0">
                <a:hlinkClick r:id="rId11" tooltip="Версаль"/>
              </a:rPr>
              <a:t>Версаль</a:t>
            </a:r>
            <a:r>
              <a:rPr lang="ru-RU" dirty="0"/>
              <a:t>. </a:t>
            </a:r>
            <a:endParaRPr lang="en-US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Музей Лувр</a:t>
            </a:r>
            <a:endParaRPr lang="ru-RU" dirty="0"/>
          </a:p>
        </p:txBody>
      </p:sp>
      <p:pic>
        <p:nvPicPr>
          <p:cNvPr id="7170" name="Picture 2" descr="C:\Documents and Settings\Admin\Рабочий стол\Лувр4-700x4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7949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5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Louv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" y="120606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pari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04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647169" cy="2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176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Найвідоміші архітектурні пам’ятки Франції</vt:lpstr>
      <vt:lpstr>Палац Версаль</vt:lpstr>
      <vt:lpstr>Презентация PowerPoint</vt:lpstr>
      <vt:lpstr>Собор Паризької Богоматері</vt:lpstr>
      <vt:lpstr>Презентация PowerPoint</vt:lpstr>
      <vt:lpstr>Ейфелева вежа</vt:lpstr>
      <vt:lpstr>Презентация PowerPoint</vt:lpstr>
      <vt:lpstr>Музей Лувр</vt:lpstr>
      <vt:lpstr>Презентация PowerPoint</vt:lpstr>
      <vt:lpstr>Базеліка Сакре Кер</vt:lpstr>
      <vt:lpstr>Презентация PowerPoint</vt:lpstr>
      <vt:lpstr>Парк Тюїльрі</vt:lpstr>
      <vt:lpstr>Презентация PowerPoint</vt:lpstr>
      <vt:lpstr> церква Mont-St-Michel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Найвідоміші архітектурні пам’ятки Франції</dc:title>
  <dc:creator>Admin</dc:creator>
  <cp:lastModifiedBy>Admin</cp:lastModifiedBy>
  <cp:revision>5</cp:revision>
  <dcterms:created xsi:type="dcterms:W3CDTF">2014-12-09T18:31:05Z</dcterms:created>
  <dcterms:modified xsi:type="dcterms:W3CDTF">2014-12-09T19:15:27Z</dcterms:modified>
</cp:coreProperties>
</file>