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2A6D-2FBB-4892-8A66-B7263D9CDD99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D9437-D2D8-4935-8273-96BADCD383D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2A6D-2FBB-4892-8A66-B7263D9CDD99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D9437-D2D8-4935-8273-96BADCD383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2A6D-2FBB-4892-8A66-B7263D9CDD99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D9437-D2D8-4935-8273-96BADCD383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2A6D-2FBB-4892-8A66-B7263D9CDD99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D9437-D2D8-4935-8273-96BADCD383D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2A6D-2FBB-4892-8A66-B7263D9CDD99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D9437-D2D8-4935-8273-96BADCD383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2A6D-2FBB-4892-8A66-B7263D9CDD99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D9437-D2D8-4935-8273-96BADCD383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2A6D-2FBB-4892-8A66-B7263D9CDD99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D9437-D2D8-4935-8273-96BADCD383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2A6D-2FBB-4892-8A66-B7263D9CDD99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D9437-D2D8-4935-8273-96BADCD383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2A6D-2FBB-4892-8A66-B7263D9CDD99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D9437-D2D8-4935-8273-96BADCD383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2A6D-2FBB-4892-8A66-B7263D9CDD99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D9437-D2D8-4935-8273-96BADCD383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2A6D-2FBB-4892-8A66-B7263D9CDD99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D9437-D2D8-4935-8273-96BADCD383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3D962A6D-2FBB-4892-8A66-B7263D9CDD99}" type="datetimeFigureOut">
              <a:rPr lang="ru-RU" smtClean="0"/>
              <a:t>08.09.2013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47FD9437-D2D8-4935-8273-96BADCD383D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"/>
            <a:ext cx="7772400" cy="256490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ОЛІМПІЙСЬКІ ЧЕМПІОНИ УКРАЇНИ</a:t>
            </a:r>
            <a:endParaRPr lang="ru-RU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D:\Olympic_rings_with_transparent_rim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15417"/>
            <a:ext cx="7546044" cy="367240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534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248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ЯНА КЛОЧКОВА</a:t>
            </a:r>
            <a:endParaRPr lang="ru-RU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419872" y="1268760"/>
            <a:ext cx="5258544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Свої</a:t>
            </a:r>
            <a:r>
              <a:rPr lang="ru-RU" sz="3200" b="1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3200" b="1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золоті</a:t>
            </a:r>
            <a:r>
              <a:rPr lang="ru-RU" sz="3200" b="1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3200" b="1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медалі</a:t>
            </a:r>
            <a:r>
              <a:rPr lang="ru-RU" sz="3200" b="1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Яна </a:t>
            </a:r>
            <a:r>
              <a:rPr lang="ru-RU" sz="3200" b="1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виграла</a:t>
            </a:r>
            <a:r>
              <a:rPr lang="ru-RU" sz="3200" b="1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на </a:t>
            </a:r>
            <a:r>
              <a:rPr lang="ru-RU" sz="3200" b="1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Літніх</a:t>
            </a:r>
            <a:r>
              <a:rPr lang="ru-RU" sz="32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3200" b="1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Олімпійських</a:t>
            </a:r>
            <a:r>
              <a:rPr lang="ru-RU" sz="32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3200" b="1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іграх</a:t>
            </a:r>
            <a:r>
              <a:rPr lang="ru-RU" sz="32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2000(</a:t>
            </a:r>
            <a:r>
              <a:rPr lang="ru-RU" sz="3200" b="1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Сідней</a:t>
            </a:r>
            <a:r>
              <a:rPr lang="ru-RU" sz="32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)</a:t>
            </a:r>
            <a:r>
              <a:rPr lang="ru-RU" sz="3200" b="1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 та </a:t>
            </a:r>
            <a:r>
              <a:rPr lang="ru-RU" sz="32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2004 (</a:t>
            </a:r>
            <a:r>
              <a:rPr lang="ru-RU" sz="3200" b="1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Афіни</a:t>
            </a:r>
            <a:r>
              <a:rPr lang="ru-RU" sz="32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)</a:t>
            </a:r>
            <a:r>
              <a:rPr lang="ru-RU" sz="3200" b="1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 </a:t>
            </a:r>
            <a:r>
              <a:rPr lang="ru-RU" sz="3200" b="1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років</a:t>
            </a:r>
            <a:r>
              <a:rPr lang="ru-RU" sz="3200" b="1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у </a:t>
            </a:r>
            <a:r>
              <a:rPr lang="ru-RU" sz="32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комплексному </a:t>
            </a:r>
            <a:r>
              <a:rPr lang="ru-RU" sz="3200" b="1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плаванні</a:t>
            </a:r>
            <a:r>
              <a:rPr lang="ru-RU" sz="3200" b="1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 на </a:t>
            </a:r>
            <a:r>
              <a:rPr lang="ru-RU" sz="3200" b="1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дистанціях</a:t>
            </a:r>
            <a:r>
              <a:rPr lang="ru-RU" sz="3200" b="1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200 та 400 </a:t>
            </a:r>
            <a:r>
              <a:rPr lang="ru-RU" sz="3200" b="1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метрів</a:t>
            </a:r>
            <a:r>
              <a:rPr lang="ru-RU" sz="3200" b="1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; </a:t>
            </a:r>
            <a:r>
              <a:rPr lang="ru-RU" sz="3200" b="1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срібну</a:t>
            </a:r>
            <a:r>
              <a:rPr lang="ru-RU" sz="3200" b="1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медаль вона </a:t>
            </a:r>
            <a:r>
              <a:rPr lang="ru-RU" sz="3200" b="1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отримала</a:t>
            </a:r>
            <a:r>
              <a:rPr lang="ru-RU" sz="3200" b="1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на </a:t>
            </a:r>
            <a:r>
              <a:rPr lang="ru-RU" sz="3200" b="1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іграх</a:t>
            </a:r>
            <a:r>
              <a:rPr lang="ru-RU" sz="3200" b="1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32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2000(</a:t>
            </a:r>
            <a:r>
              <a:rPr lang="ru-RU" sz="3200" b="1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Сідней</a:t>
            </a:r>
            <a:r>
              <a:rPr lang="ru-RU" sz="32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) року </a:t>
            </a:r>
            <a:r>
              <a:rPr lang="ru-RU" sz="3200" b="1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у </a:t>
            </a:r>
            <a:r>
              <a:rPr lang="ru-RU" sz="3200" b="1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плаванні</a:t>
            </a:r>
            <a:r>
              <a:rPr lang="ru-RU" sz="3200" b="1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3200" b="1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вільним</a:t>
            </a:r>
            <a:r>
              <a:rPr lang="ru-RU" sz="3200" b="1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стилем на </a:t>
            </a:r>
            <a:r>
              <a:rPr lang="ru-RU" sz="3200" b="1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дистанції</a:t>
            </a:r>
            <a:r>
              <a:rPr lang="ru-RU" sz="3200" b="1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800 </a:t>
            </a:r>
            <a:r>
              <a:rPr lang="ru-RU" sz="3200" b="1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метрів</a:t>
            </a:r>
            <a:r>
              <a:rPr lang="ru-RU" sz="3200" b="1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.</a:t>
            </a:r>
            <a:endParaRPr lang="ru-RU" sz="3200" b="1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2050" name="Picture 2" descr="D:\Клочков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80" y="1772816"/>
            <a:ext cx="3176139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2874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ВАСИЛЬ ЛОМАЧЕНКО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779912" y="1484784"/>
            <a:ext cx="5114528" cy="5069160"/>
          </a:xfrm>
        </p:spPr>
        <p:txBody>
          <a:bodyPr>
            <a:normAutofit/>
          </a:bodyPr>
          <a:lstStyle/>
          <a:p>
            <a:r>
              <a:rPr lang="uk-UA" sz="32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УКРАЇНСЬКИЙ БОКСЕР-ЛЮБИТЕЛЬ У ВАГОВІЙ КАТЕГОРІЇ ДО 60 КГ. ЧЕМПІОН ЛІТНІХ ІГОР У ПЕКІНІ(2008р.) ТА ЧЕМПІОН ЛІТНІХ ІГОР У ЛОНДОНІ(2012 Р.)</a:t>
            </a:r>
            <a:endParaRPr lang="ru-RU" sz="3200" b="1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3074" name="Picture 2" descr="D:\v.lomachenko_chempion_say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3654952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229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ЛІЛІЯ ПОДКОПАЄВА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779912" y="1600200"/>
            <a:ext cx="4754488" cy="4925144"/>
          </a:xfrm>
        </p:spPr>
        <p:txBody>
          <a:bodyPr>
            <a:noAutofit/>
          </a:bodyPr>
          <a:lstStyle/>
          <a:p>
            <a:r>
              <a:rPr lang="ru-RU" sz="28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УКРАЇНСЬКА СПОРТСМЕНКА. ОЛІМПІЙСЬКА ЧЕПМІОНКА ЗІ СПОРТИВНОЇ ГІМНАСТИКИ. НА ЛІТНІХ ОЛІМПІЙСЬКИХ ІГРАХ У АТЛАНТІ(1996р.) ВИБОРОЛА ДВІ ЗОЛОТІ МЕДАЛІ ТА ОДНУ СРІБНУ МЕДАЛЬ.</a:t>
            </a:r>
            <a:endParaRPr lang="ru-RU" sz="2800" b="1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4098" name="Picture 2" descr="D:\1333569935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96" y="1534941"/>
            <a:ext cx="3672408" cy="4946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1083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БАЮЛ ОКСАНА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499992" y="1600200"/>
            <a:ext cx="4034408" cy="4781128"/>
          </a:xfrm>
        </p:spPr>
        <p:txBody>
          <a:bodyPr>
            <a:noAutofit/>
          </a:bodyPr>
          <a:lstStyle/>
          <a:p>
            <a:r>
              <a:rPr lang="uk-UA" sz="28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УКРАЇНСЬКА СПОРТСМЕНКА. НА ОЛІМПІЙСЬКИХ ІГРАХ У </a:t>
            </a:r>
            <a:r>
              <a:rPr lang="ru-RU" sz="28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ЛІЛЛЕГАММЕРІ (НОРВЕГІЯ) З ФІГУРНОГО КАТАННЯ ПОСІЛА 1 МІСЦЕ І ОТРИМАЛА ЗОЛОТУ МЕДАЛЬ.</a:t>
            </a:r>
            <a:endParaRPr lang="ru-RU" sz="2800" b="1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5122" name="Picture 2" descr="D:\figure-skating-baiul-2010-1-12-19-4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96979"/>
            <a:ext cx="3528392" cy="530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69108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ВОЛОДИМИР КЛИЧКО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563888" y="1700808"/>
            <a:ext cx="5402560" cy="5069160"/>
          </a:xfrm>
        </p:spPr>
        <p:txBody>
          <a:bodyPr>
            <a:normAutofit/>
          </a:bodyPr>
          <a:lstStyle/>
          <a:p>
            <a:r>
              <a:rPr lang="uk-UA" sz="32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УКРАЇНСЬКИЙ ПРОФЕСІЙНИЙ БОКСЕР. ОЛІМПІЙСЬКИЙ ЧЕМПІОН З БОКСУ У НАДВАЖКІЙ ВАГОВІЙ КАТЕГОРІЇ. В АТЛАНТІ(1996 Р.) НА ОЛІМПІЙСЬКИХ ІГРАХ У НАВДВАЖКІЙ КАТЕГОРІЙ ВИБОРОВ ЗОЛОТО. </a:t>
            </a:r>
            <a:endParaRPr lang="ru-RU" sz="3200" b="1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6146" name="Picture 2" descr="D:\13495444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3187314" cy="4791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244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УСИК ОЛЕКСАНДР</a:t>
            </a:r>
            <a:endParaRPr lang="ru-RU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23928" y="1556792"/>
            <a:ext cx="4970512" cy="4925144"/>
          </a:xfrm>
        </p:spPr>
        <p:txBody>
          <a:bodyPr>
            <a:normAutofit/>
          </a:bodyPr>
          <a:lstStyle/>
          <a:p>
            <a:r>
              <a:rPr lang="uk-UA" sz="28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УКРАЇНСЬКИЙ БОКСЕР-ЛЮБИТЕЛЬ.</a:t>
            </a:r>
            <a:r>
              <a:rPr lang="ru-RU" sz="2800" b="1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 </a:t>
            </a:r>
            <a:r>
              <a:rPr lang="ru-RU" sz="28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ОЛІМПІЙСЬКУ ЗОЛОТУ МЕДАЛЬ ЗАВОЮВАВ 11 СЕРПНЯ 2012 РОКУ В ЛОНДОНІ, ПІСЛЯ ФІНАЛЬНОГО ПОЄДИНКУ СТАНЦЮВАВ НА РИНЗІ ПЕРЕМОЖНИЙ ГОПАК.</a:t>
            </a:r>
            <a:endParaRPr lang="ru-RU" sz="2800" b="1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7170" name="Picture 2" descr="D: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91743"/>
            <a:ext cx="3096344" cy="4527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37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97</TotalTime>
  <Words>120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Горизонт</vt:lpstr>
      <vt:lpstr>ОЛІМПІЙСЬКІ ЧЕМПІОНИ УКРАЇНИ</vt:lpstr>
      <vt:lpstr>ЯНА КЛОЧКОВА</vt:lpstr>
      <vt:lpstr>ВАСИЛЬ ЛОМАЧЕНКО</vt:lpstr>
      <vt:lpstr>ЛІЛІЯ ПОДКОПАЄВА</vt:lpstr>
      <vt:lpstr>БАЮЛ ОКСАНА</vt:lpstr>
      <vt:lpstr>ВОЛОДИМИР КЛИЧКО</vt:lpstr>
      <vt:lpstr>УСИК ОЛЕКСАНДР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Олімпійські чемпіони України</dc:title>
  <dc:creator>Boss</dc:creator>
  <cp:lastModifiedBy>Boss</cp:lastModifiedBy>
  <cp:revision>9</cp:revision>
  <dcterms:created xsi:type="dcterms:W3CDTF">2013-09-08T19:16:15Z</dcterms:created>
  <dcterms:modified xsi:type="dcterms:W3CDTF">2013-09-08T20:54:09Z</dcterms:modified>
</cp:coreProperties>
</file>