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88" autoAdjust="0"/>
  </p:normalViewPr>
  <p:slideViewPr>
    <p:cSldViewPr>
      <p:cViewPr varScale="1">
        <p:scale>
          <a:sx n="88" d="100"/>
          <a:sy n="88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6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5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0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3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  <a:alpha val="7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353A-9083-4126-8D7F-5EAA3410FD9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F03-F62F-4043-BD8A-721E67A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knoxnews.com/media/img/photos/2014/02/20/media_e89c7706122a4f9ab699c7231b01c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anose="03060802040406070304" pitchFamily="66" charset="0"/>
              </a:rPr>
              <a:t>Figure skating</a:t>
            </a:r>
            <a:endParaRPr lang="ru-RU" sz="88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67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3889 0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4.goodfon.su/wallpaper/previews-middle/27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" y="0"/>
            <a:ext cx="10756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sktop.freewallpaper4.me/view/original/5766/2010-winter-olympics-speed-sk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0948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reewhd.com/wp-content/uploads/2014/01/speed-skating-8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972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ostpic.net/orig_images/5/7/0/5701e617f2eca01938c8007de7b8bb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07155"/>
            <a:ext cx="1107921" cy="12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2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16024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 L 0.1809 0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5746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 Danc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56044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rigine Figure Sk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60441" cy="345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llywood Ice Dan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17" y="260648"/>
            <a:ext cx="3820264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bmittan.com/webpix/drobiazko206086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32" r="5556" b="-13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1.i.ua/prikol/thumb/0/3/1936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7050"/>
          <a:stretch/>
        </p:blipFill>
        <p:spPr bwMode="auto">
          <a:xfrm>
            <a:off x="2" y="0"/>
            <a:ext cx="445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iles.adme.ru/files/news/part_38/380755/3583655-R3L8T8D-600-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9272"/>
          <a:stretch/>
        </p:blipFill>
        <p:spPr bwMode="auto">
          <a:xfrm>
            <a:off x="4452257" y="0"/>
            <a:ext cx="4691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interunion.ru/img_catalog/105352-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-195" r="3124" b="195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e-crimea.info/sites/default/files/news/2013/12/20/figurnoekatani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r="2795"/>
          <a:stretch/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interfax.ru/ftproot/photos/photostory/2013/12/26/600fig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/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pics.livejournal.com/drugoi/pic/00pq4ht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serpeika.com/images/cms/data/e9c1ea2e586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1" y="0"/>
            <a:ext cx="9144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1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heorlandoscene.com/wp-content/uploads/2014/02/Ice-Skating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f/fa/Figure_skating_edg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visual.merriam-webster.com/images/sports-games/winter-sports/figure-skating/figure-sk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"/>
          <a:stretch/>
        </p:blipFill>
        <p:spPr bwMode="auto">
          <a:xfrm>
            <a:off x="460375" y="260648"/>
            <a:ext cx="8288089" cy="632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://upload.wikimedia.org/wikipedia/commons/f/fa/Figure_skating_edg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upload.wikimedia.org/wikipedia/commons/f/fa/Figure_skating_edg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http://otvetin.ru/uploads/posts/2010-01/1262448148_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3"/>
          <a:stretch/>
        </p:blipFill>
        <p:spPr bwMode="auto">
          <a:xfrm>
            <a:off x="5148064" y="260648"/>
            <a:ext cx="3658479" cy="619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sport-box.net/images/stories/sport/hockey-ska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/>
          <a:stretch/>
        </p:blipFill>
        <p:spPr bwMode="auto">
          <a:xfrm>
            <a:off x="612775" y="260648"/>
            <a:ext cx="4175249" cy="288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2.59259E-6 L -0.21093 0.2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seng.org/uploads/posts/2009-05/1243321569_figure_skating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160" r="2205" b="-1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syako-razno.ru/uploads/posts/2010-02/1267170597_hiop.ru_tanci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605420.vk.me/v605420436/787b/ezIOXvFb1i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 b="71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2.pikabu.ru/post_img2/2014/02/09/12/1391975755_16866004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zastavki.com/pictures/originals/2014/_Duet_figure_skating_on_the_ice_at_the_Olympics_in_Sochi_065337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/>
          <a:stretch/>
        </p:blipFill>
        <p:spPr bwMode="auto">
          <a:xfrm>
            <a:off x="1" y="-4936"/>
            <a:ext cx="9144000" cy="68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.izismile.com/img/img7/20140215/1000/odd_figure_skating_fails_that_are_semisexy_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72" r="10668" b="-7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knoxnews.com/media/img/photos/2014/02/20/media_e89c7706122a4f9ab699c7231b01c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anose="03060802040406070304" pitchFamily="66" charset="0"/>
              </a:rPr>
              <a:t>Thank you for attention!</a:t>
            </a:r>
            <a:endParaRPr lang="ru-RU" sz="72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3889 0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Figure skating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14</cp:revision>
  <dcterms:created xsi:type="dcterms:W3CDTF">2014-05-15T13:35:59Z</dcterms:created>
  <dcterms:modified xsi:type="dcterms:W3CDTF">2014-05-15T15:37:23Z</dcterms:modified>
</cp:coreProperties>
</file>