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3D774F-1AB1-427B-A89F-D3DFF2D4F8B6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E82A78-7DB7-4FD7-A584-B762154C6F9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E%D0%B7%D0%B0%D1%97%D0%BA" TargetMode="External"/><Relationship Id="rId3" Type="http://schemas.openxmlformats.org/officeDocument/2006/relationships/hyperlink" Target="http://uk.wikipedia.org/wiki/1936" TargetMode="External"/><Relationship Id="rId7" Type="http://schemas.openxmlformats.org/officeDocument/2006/relationships/hyperlink" Target="http://uk.wikipedia.org/wiki/%D0%9F%D0%BE%D0%B5%D1%82" TargetMode="External"/><Relationship Id="rId2" Type="http://schemas.openxmlformats.org/officeDocument/2006/relationships/hyperlink" Target="http://uk.wikipedia.org/wiki/9_%D1%82%D1%80%D0%B0%D0%B2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73" TargetMode="External"/><Relationship Id="rId5" Type="http://schemas.openxmlformats.org/officeDocument/2006/relationships/hyperlink" Target="http://uk.wikipedia.org/wiki/24_%D0%BB%D0%B8%D1%81%D1%82%D0%BE%D0%BF%D0%B0%D0%B4%D0%B0" TargetMode="External"/><Relationship Id="rId10" Type="http://schemas.openxmlformats.org/officeDocument/2006/relationships/hyperlink" Target="http://uk.wikipedia.org/wiki/%D0%9F%D1%96%D0%B4%D0%BF%D0%B0%D0%BB%D0%B8%D0%B9_%D0%90%D0%BD%D0%B4%D1%80%D1%96%D0%B9_%D0%92%D0%BE%D0%BB%D0%BE%D0%B4%D0%B8%D0%BC%D0%B8%D1%80%D0%BE%D0%B2%D0%B8%D1%87" TargetMode="External"/><Relationship Id="rId4" Type="http://schemas.openxmlformats.org/officeDocument/2006/relationships/hyperlink" Target="http://uk.wikipedia.org/wiki/%D0%9B%D0%B0%D0%B7%D1%96%D1%80%D0%BA%D0%B8" TargetMode="External"/><Relationship Id="rId9" Type="http://schemas.openxmlformats.org/officeDocument/2006/relationships/hyperlink" Target="http://uk.wikipedia.org/wiki/%D0%9F%D0%B5%D1%80%D0%B5%D0%BA%D0%BB%D0%B0%D0%B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57" TargetMode="External"/><Relationship Id="rId2" Type="http://schemas.openxmlformats.org/officeDocument/2006/relationships/hyperlink" Target="http://uk.wikipedia.org/wiki/194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63" TargetMode="External"/><Relationship Id="rId3" Type="http://schemas.openxmlformats.org/officeDocument/2006/relationships/hyperlink" Target="http://uk.wikipedia.org/wiki/1955" TargetMode="External"/><Relationship Id="rId7" Type="http://schemas.openxmlformats.org/officeDocument/2006/relationships/hyperlink" Target="http://uk.wikipedia.org/wiki/1958" TargetMode="External"/><Relationship Id="rId2" Type="http://schemas.openxmlformats.org/officeDocument/2006/relationships/hyperlink" Target="http://uk.wikipedia.org/wiki/195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62" TargetMode="External"/><Relationship Id="rId5" Type="http://schemas.openxmlformats.org/officeDocument/2006/relationships/hyperlink" Target="http://uk.wikipedia.org/wiki/%D0%9A%D0%B8%D1%97%D0%B2%D1%81%D1%8C%D0%BA%D0%B8%D0%B9_%D1%83%D0%BD%D1%96%D0%B2%D0%B5%D1%80%D1%81%D0%B8%D1%82%D0%B5%D1%82" TargetMode="External"/><Relationship Id="rId10" Type="http://schemas.openxmlformats.org/officeDocument/2006/relationships/hyperlink" Target="http://uk.wikipedia.org/wiki/1967" TargetMode="External"/><Relationship Id="rId4" Type="http://schemas.openxmlformats.org/officeDocument/2006/relationships/hyperlink" Target="http://uk.wikipedia.org/wiki/1957" TargetMode="External"/><Relationship Id="rId9" Type="http://schemas.openxmlformats.org/officeDocument/2006/relationships/hyperlink" Target="http://uk.wikipedia.org/wiki/%D0%9D%D0%B0%D1%86%D1%96%D0%BE%D0%BD%D0%B0%D0%BB%D1%8C%D0%BD%D0%B0_%D1%81%D0%BF%D1%96%D0%BB%D0%BA%D0%B0_%D0%BF%D0%B8%D1%81%D1%8C%D0%BC%D0%B5%D0%BD%D0%BD%D0%B8%D0%BA%D1%96%D0%B2_%D0%A3%D0%BA%D1%80%D0%B0%D1%97%D0%BD%D0%B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73" TargetMode="External"/><Relationship Id="rId2" Type="http://schemas.openxmlformats.org/officeDocument/2006/relationships/hyperlink" Target="http://uk.wikipedia.org/wiki/24_%D0%BB%D0%B8%D1%81%D1%82%D0%BE%D0%BF%D0%B0%D0%B4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uk.wikipedia.org/wiki/%D0%91%D0%B0%D0%B9%D0%BA%D0%BE%D0%B2%D0%B5_%D0%BA%D0%BB%D0%B0%D0%B4%D0%BE%D0%B2%D0%B8%D1%89%D0%B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>
                <a:solidFill>
                  <a:schemeClr val="accent1">
                    <a:lumMod val="75000"/>
                  </a:schemeClr>
                </a:solidFill>
              </a:rPr>
              <a:t>Володи́мир Олексі́йович Підпа́лий</a:t>
            </a:r>
            <a:r>
              <a:rPr lang="vi-VN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UCHEBNIK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052736"/>
            <a:ext cx="4608512" cy="473564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53344"/>
            <a:ext cx="8964488" cy="5904656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Володи́мир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Олексі́йович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Підпа́лий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 (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народився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hlinkClick r:id="rId2" tooltip="9 травня"/>
              </a:rPr>
              <a:t>9 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hlinkClick r:id="rId2" tooltip="9 травня"/>
              </a:rPr>
              <a:t>травня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hlinkClick r:id="rId3" tooltip="1936"/>
              </a:rPr>
              <a:t>1936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 в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селі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hlinkClick r:id="rId4" tooltip="Лазірки"/>
              </a:rPr>
              <a:t>Лазірках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, на той час районному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центрі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Полтавської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області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— помер 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hlinkClick r:id="rId5" tooltip="24 листопада"/>
              </a:rPr>
              <a:t>24 листопада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hlinkClick r:id="rId6" tooltip="1973"/>
              </a:rPr>
              <a:t>1973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) —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український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hlinkClick r:id="rId7" tooltip="Поет"/>
              </a:rPr>
              <a:t>поет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, 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hlinkClick r:id="rId8" tooltip="Прозаїк"/>
              </a:rPr>
              <a:t>прозаїк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, 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hlinkClick r:id="rId9" tooltip="Переклад"/>
              </a:rPr>
              <a:t>перекладач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Батько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українського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поета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hlinkClick r:id="rId10" tooltip="Підпалий Андрій Володимирович"/>
              </a:rPr>
              <a:t>Андрія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hlinkClick r:id="rId10" tooltip="Підпалий Андрій Володимирович"/>
              </a:rPr>
              <a:t>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  <a:hlinkClick r:id="rId10" tooltip="Підпалий Андрій Володимирович"/>
              </a:rPr>
              <a:t>Підпалого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79388" y="1341438"/>
            <a:ext cx="8229600" cy="4387850"/>
          </a:xfrm>
        </p:spPr>
        <p:txBody>
          <a:bodyPr/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Мати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Ольга Власенко —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козачка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хутора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Макарівщини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батько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Олексій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Лукович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—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виходець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з-під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Великої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Багачки.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Батько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працював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залізниці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захоплювався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садівництвом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бджільництвом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дев'ятому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мати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була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вже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круглою сиротою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наймитувала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Лубнах.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Батько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Володимира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Підпалого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загинув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2" tooltip="1943"/>
              </a:rPr>
              <a:t>1943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Києвом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Мати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померла 21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січня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3" tooltip="1957"/>
              </a:rPr>
              <a:t>1957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року на час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служби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сина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флоті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Володимир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Підпалий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навчався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Величанській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семирічній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Лазірківській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середній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школах. За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власним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свідченням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любив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історію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літературу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не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розумів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точних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наук.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школі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читав. У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2" tooltip="1953"/>
              </a:rPr>
              <a:t>1953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закінчив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10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класів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Працював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 МТС,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колгоспі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3" tooltip="1955"/>
              </a:rPr>
              <a:t>1955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року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мобілізований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на флот.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4" tooltip="1957"/>
              </a:rPr>
              <a:t>1957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демобілізувався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(через хворобу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ніг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 та поступив до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hlinkClick r:id="rId5" tooltip="Київський університет"/>
              </a:rPr>
              <a:t>Київського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5" tooltip="Київський університет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hlinkClick r:id="rId5" tooltip="Київський університет"/>
              </a:rPr>
              <a:t>університету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філологічний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факультет (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український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відділ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закінчив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6" tooltip="1962"/>
              </a:rPr>
              <a:t>1962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року.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Перші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вірші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надрукував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7" tooltip="1958"/>
              </a:rPr>
              <a:t>1958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газетах «Молодь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та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Зміна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 У Державному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видавництві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художньої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літератури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8" tooltip="1963"/>
              </a:rPr>
              <a:t>1963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року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вийшла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перша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збірка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«Зелена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гілка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», роком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пізніше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—"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Повесіння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" 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видавництві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Радянський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письменник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Працював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старшим редактором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поезії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видавництві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Радянський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письменник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 До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hlinkClick r:id="rId9" tooltip="Національна спілка письменників України"/>
              </a:rPr>
              <a:t>Спілки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9" tooltip="Національна спілка письменників України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hlinkClick r:id="rId9" tooltip="Національна спілка письменників України"/>
              </a:rPr>
              <a:t>письменників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був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прийнятий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10" tooltip="1967"/>
              </a:rPr>
              <a:t>1967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Того ж року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вийшла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світ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збірка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Тридцяте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літо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того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книжки «В дорогу — за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ластівками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(1968) та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Вишневий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світ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(1970), посмертно —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Сині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троянди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(1979),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Поезії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(1986), 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Пішов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дорогу за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ластівками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 (1992). До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останньої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книги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входять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неопубліковані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твори В.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Підпалого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спогади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нього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Смерть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Володимира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Підпалого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обірвала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розвиток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"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тихої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поезії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"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українській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літературі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Подібне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сталось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одночасно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російській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поезії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загадкові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смерті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Алексєя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Прасолова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Ніколая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Рубцова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зупинили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розвиток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стилю,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варто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згадати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публічні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доноси,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літературних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осіб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надзвичайно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близьких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верхівки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КГБ СССР.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Зрозумілим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контексті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стає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метафоричний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протест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проголошений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похороні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Володимира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Підпалого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протест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проти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смертельної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брутальності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тоталітарної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радянської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влади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митців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зокрема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щодо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Володимира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Підпалого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/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Володимир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Підпалий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помер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2" tooltip="24 листопада"/>
              </a:rPr>
              <a:t>24листопада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3" tooltip="1973"/>
              </a:rPr>
              <a:t>1973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року. Похований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Києві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4" tooltip="Байкове кладовище"/>
              </a:rPr>
              <a:t>Байковому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hlinkClick r:id="rId4" tooltip="Байкове кладовище"/>
              </a:rPr>
              <a:t>кладовищі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Могила_Володимира_Підпалого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9672" y="2636912"/>
            <a:ext cx="5688632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46a178b067ec66fc671fc190a4d342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340769"/>
            <a:ext cx="3656522" cy="498383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118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Володи́мир Олексі́йович Підпа́лий 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Володи́мир Олексі́йович Підпа́лий</dc:title>
  <dc:creator>Giga</dc:creator>
  <cp:lastModifiedBy>Giga</cp:lastModifiedBy>
  <cp:revision>2</cp:revision>
  <dcterms:created xsi:type="dcterms:W3CDTF">2015-01-25T14:14:46Z</dcterms:created>
  <dcterms:modified xsi:type="dcterms:W3CDTF">2015-01-25T14:28:56Z</dcterms:modified>
</cp:coreProperties>
</file>