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D9ED-6E53-41A0-9483-1C1A46418F47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1E96-4A24-4D72-A83F-8A3961EFE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D9ED-6E53-41A0-9483-1C1A46418F47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1E96-4A24-4D72-A83F-8A3961EFE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D9ED-6E53-41A0-9483-1C1A46418F47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1E96-4A24-4D72-A83F-8A3961EFE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D9ED-6E53-41A0-9483-1C1A46418F47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1E96-4A24-4D72-A83F-8A3961EFE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D9ED-6E53-41A0-9483-1C1A46418F47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1E96-4A24-4D72-A83F-8A3961EFE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D9ED-6E53-41A0-9483-1C1A46418F47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1E96-4A24-4D72-A83F-8A3961EFE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D9ED-6E53-41A0-9483-1C1A46418F47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1E96-4A24-4D72-A83F-8A3961EFE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D9ED-6E53-41A0-9483-1C1A46418F47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1E96-4A24-4D72-A83F-8A3961EFE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D9ED-6E53-41A0-9483-1C1A46418F47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1E96-4A24-4D72-A83F-8A3961EFE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D9ED-6E53-41A0-9483-1C1A46418F47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1E96-4A24-4D72-A83F-8A3961EFE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D9ED-6E53-41A0-9483-1C1A46418F47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1E96-4A24-4D72-A83F-8A3961EFE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FD9ED-6E53-41A0-9483-1C1A46418F47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F1E96-4A24-4D72-A83F-8A3961EFE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E%D1%80%D0%B4%D0%B5%D0%BD_%D0%BA%D0%BD%D1%8F%D0%B7%D1%8F_%D0%AF%D1%80%D0%BE%D1%81%D0%BB%D0%B0%D0%B2%D0%B0_%D0%9C%D1%83%D0%B4%D1%80%D0%BE%D0%B3%D0%BE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%D0%9A%D0%9D%D0%A3" TargetMode="External"/><Relationship Id="rId4" Type="http://schemas.openxmlformats.org/officeDocument/2006/relationships/hyperlink" Target="http://uk.wikipedia.org/wiki/15_%D0%B6%D0%BE%D0%B2%D1%82%D0%BD%D1%8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jpeg"/><Relationship Id="rId2" Type="http://schemas.openxmlformats.org/officeDocument/2006/relationships/audio" Target="file:///C:\Users\Derv1sh\Downloads\Taisiya-Povaliy-pesnya-pro-mamu(muzofon.com)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00042"/>
            <a:ext cx="7772400" cy="1470025"/>
          </a:xfrm>
        </p:spPr>
        <p:txBody>
          <a:bodyPr/>
          <a:lstStyle/>
          <a:p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ggNHLTd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571612"/>
            <a:ext cx="9122415" cy="4000528"/>
          </a:xfrm>
          <a:prstGeom prst="rect">
            <a:avLst/>
          </a:prstGeom>
        </p:spPr>
      </p:pic>
    </p:spTree>
  </p:cSld>
  <p:clrMapOvr>
    <a:masterClrMapping/>
  </p:clrMapOvr>
  <p:transition advTm="4041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9900"/>
                </a:solidFill>
              </a:rPr>
              <a:t>Народився Борис Ілліч Олійник </a:t>
            </a:r>
            <a:r>
              <a:rPr lang="ru-RU" dirty="0" smtClean="0">
                <a:solidFill>
                  <a:srgbClr val="009900"/>
                </a:solidFill>
              </a:rPr>
              <a:t>22 </a:t>
            </a:r>
            <a:r>
              <a:rPr lang="uk-UA" dirty="0" smtClean="0">
                <a:solidFill>
                  <a:srgbClr val="009900"/>
                </a:solidFill>
              </a:rPr>
              <a:t>жовтня </a:t>
            </a:r>
            <a:r>
              <a:rPr lang="ru-RU" dirty="0" smtClean="0">
                <a:solidFill>
                  <a:srgbClr val="009900"/>
                </a:solidFill>
              </a:rPr>
              <a:t>1935 р.</a:t>
            </a:r>
            <a:br>
              <a:rPr lang="ru-RU" dirty="0" smtClean="0">
                <a:solidFill>
                  <a:srgbClr val="009900"/>
                </a:solidFill>
              </a:rPr>
            </a:br>
            <a:r>
              <a:rPr lang="ru-RU" dirty="0" smtClean="0">
                <a:solidFill>
                  <a:srgbClr val="009900"/>
                </a:solidFill>
              </a:rPr>
              <a:t> в с. </a:t>
            </a:r>
            <a:r>
              <a:rPr lang="uk-UA" dirty="0" err="1" smtClean="0">
                <a:solidFill>
                  <a:srgbClr val="009900"/>
                </a:solidFill>
              </a:rPr>
              <a:t>Зачепилівці</a:t>
            </a:r>
            <a:r>
              <a:rPr lang="uk-UA" dirty="0" smtClean="0">
                <a:solidFill>
                  <a:srgbClr val="009900"/>
                </a:solidFill>
              </a:rPr>
              <a:t> на Полтавщині в родині службовця.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Picture 4" descr="oliynik_mama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1868" y="3286124"/>
            <a:ext cx="2071702" cy="3107553"/>
          </a:xfrm>
          <a:noFill/>
          <a:ln/>
        </p:spPr>
      </p:pic>
      <p:pic>
        <p:nvPicPr>
          <p:cNvPr id="5" name="Picture 5" descr="36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286256"/>
            <a:ext cx="2976560" cy="2398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36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928934"/>
            <a:ext cx="3269741" cy="183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758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Autofit/>
          </a:bodyPr>
          <a:lstStyle/>
          <a:p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У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1953 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р. після закінчення середньої школи Б. Олійник вступив на факультет журналістики Київського університету імені Тараса Шевченка, по закінченні якого працював у редакціях газети «Молодь України», журналів «Ранок», «Дніпро», «Вітчизна». У 1957 р. на сторінках університетської багатотиражки з'явився перший вірш Олійника — «Б'ють у крицю ковалі».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Содержимое 4" descr="449-7-3_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29322" y="2357430"/>
            <a:ext cx="3110984" cy="4313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6" descr="36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571744"/>
            <a:ext cx="2995638" cy="4125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242464923_090516_oliy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4071942"/>
            <a:ext cx="2676522" cy="1672827"/>
          </a:xfrm>
          <a:prstGeom prst="rect">
            <a:avLst/>
          </a:prstGeom>
        </p:spPr>
      </p:pic>
    </p:spTree>
  </p:cSld>
  <p:clrMapOvr>
    <a:masterClrMapping/>
  </p:clrMapOvr>
  <p:transition advTm="15757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274638"/>
            <a:ext cx="3043230" cy="5940444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000000"/>
                </a:solidFill>
                <a:latin typeface="Tahoma" pitchFamily="34" charset="0"/>
              </a:rPr>
              <a:t>Поет високої культури і громадянського обов'язку, Борис Олійник зосереджує свою увагу на найбільш важливих проблемах часу, наполегливо утверджує високі гуманістичні ідеали, бореться зі злом.</a:t>
            </a:r>
            <a:br>
              <a:rPr lang="uk-UA" sz="2400" dirty="0" smtClean="0">
                <a:solidFill>
                  <a:srgbClr val="000000"/>
                </a:solidFill>
                <a:latin typeface="Tahoma" pitchFamily="34" charset="0"/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4429132"/>
            <a:ext cx="7043758" cy="16970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dirty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5" name="Picture 4" descr="Изображение 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42918"/>
            <a:ext cx="5503978" cy="5857892"/>
          </a:xfrm>
          <a:prstGeom prst="rect">
            <a:avLst/>
          </a:prstGeom>
          <a:noFill/>
        </p:spPr>
      </p:pic>
    </p:spTree>
  </p:cSld>
  <p:clrMapOvr>
    <a:masterClrMapping/>
  </p:clrMapOvr>
  <p:transition advTm="11513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hlink"/>
                </a:solidFill>
              </a:rPr>
              <a:t>Відзнаки і нагороди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115328" cy="4043378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uk-UA" sz="2300" dirty="0" smtClean="0">
                <a:solidFill>
                  <a:schemeClr val="hlink"/>
                </a:solidFill>
                <a:latin typeface="Times New Roman" pitchFamily="18" charset="0"/>
              </a:rPr>
              <a:t>Лауреат Державної премії СРСР, Державної премії України ім. Т. Шевченка, міжнародних премій імені Сковороди та «Дружба», Герой України (до 70-річчя з дня народження). Відомий державний діяч: обирався депутатом Верховних Рад СРСР (з 1989 по 1991 рік — </a:t>
            </a:r>
            <a:r>
              <a:rPr lang="uk-UA" sz="2300" dirty="0" err="1" smtClean="0">
                <a:solidFill>
                  <a:schemeClr val="hlink"/>
                </a:solidFill>
                <a:latin typeface="Times New Roman" pitchFamily="18" charset="0"/>
              </a:rPr>
              <a:t>віце</a:t>
            </a:r>
            <a:r>
              <a:rPr lang="uk-UA" sz="2300" dirty="0" smtClean="0">
                <a:solidFill>
                  <a:schemeClr val="hlink"/>
                </a:solidFill>
                <a:latin typeface="Times New Roman" pitchFamily="18" charset="0"/>
              </a:rPr>
              <a:t> - голова Палати Національностей Верховної Ради СРСР) та України.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uk-UA" sz="2300" dirty="0" smtClean="0">
                <a:solidFill>
                  <a:schemeClr val="hlink"/>
                </a:solidFill>
                <a:latin typeface="Times New Roman" pitchFamily="18" charset="0"/>
              </a:rPr>
              <a:t>За вагомий особистий внесок у справу консолідації українського суспільства, розбудову демократичної, соціальної і правової держави та з нагоди Дня Соборності України Президент України Віктор Ющенко 16 січня 2009 нагородив Бориса Олійника орденом Свободи</a:t>
            </a:r>
            <a:endParaRPr lang="uk-UA" sz="2300" dirty="0" smtClean="0">
              <a:solidFill>
                <a:schemeClr val="hlink"/>
              </a:solidFill>
              <a:latin typeface="Times New Roman" pitchFamily="18" charset="0"/>
              <a:hlinkClick r:id="rId3" tooltip="Орден князя Ярослава Мудрого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uk-UA" sz="2300" dirty="0" smtClean="0">
                <a:solidFill>
                  <a:schemeClr val="hlink"/>
                </a:solidFill>
                <a:latin typeface="Times New Roman" pitchFamily="18" charset="0"/>
              </a:rPr>
              <a:t>Орден князя Ярослава Мудрого IV ст.(1999), V ст. (1995).</a:t>
            </a:r>
            <a:endParaRPr lang="uk-UA" sz="2300" dirty="0" smtClean="0">
              <a:solidFill>
                <a:schemeClr val="hlink"/>
              </a:solidFill>
              <a:latin typeface="Times New Roman" pitchFamily="18" charset="0"/>
              <a:hlinkClick r:id="rId4" tooltip="15 жовтня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uk-UA" sz="2300" dirty="0" smtClean="0">
                <a:solidFill>
                  <a:schemeClr val="hlink"/>
                </a:solidFill>
                <a:latin typeface="Times New Roman" pitchFamily="18" charset="0"/>
              </a:rPr>
              <a:t>15 жовтня 2009 удостоєний звання «Почесний доктор </a:t>
            </a:r>
            <a:r>
              <a:rPr lang="uk-UA" sz="2300" dirty="0" smtClean="0">
                <a:solidFill>
                  <a:schemeClr val="hlink"/>
                </a:solidFill>
                <a:latin typeface="Times New Roman" pitchFamily="18" charset="0"/>
                <a:hlinkClick r:id="rId5" tooltip="КНУ"/>
              </a:rPr>
              <a:t>Київського національного університету імені Тараса Шевченка»</a:t>
            </a:r>
            <a:endParaRPr lang="ru-RU" sz="2300" dirty="0" smtClean="0">
              <a:solidFill>
                <a:schemeClr val="hlink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advTm="40638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err="1" smtClean="0"/>
              <a:t>Деякі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поезії</a:t>
            </a:r>
            <a:r>
              <a:rPr lang="ru-RU" sz="2400" dirty="0" smtClean="0"/>
              <a:t> Б. </a:t>
            </a:r>
            <a:r>
              <a:rPr lang="ru-RU" sz="2400" dirty="0" err="1" smtClean="0"/>
              <a:t>Олійника</a:t>
            </a:r>
            <a:r>
              <a:rPr lang="ru-RU" sz="2400" dirty="0" smtClean="0"/>
              <a:t>, </a:t>
            </a:r>
            <a:r>
              <a:rPr lang="ru-RU" sz="2400" dirty="0" err="1" smtClean="0"/>
              <a:t>покладені</a:t>
            </a:r>
            <a:r>
              <a:rPr lang="ru-RU" sz="2400" dirty="0" smtClean="0"/>
              <a:t> на </a:t>
            </a:r>
            <a:r>
              <a:rPr lang="ru-RU" sz="2400" dirty="0" err="1" smtClean="0"/>
              <a:t>музику</a:t>
            </a:r>
            <a:r>
              <a:rPr lang="ru-RU" sz="2400" dirty="0" smtClean="0"/>
              <a:t>, стали </a:t>
            </a:r>
            <a:r>
              <a:rPr lang="ru-RU" sz="2400" dirty="0" err="1" smtClean="0"/>
              <a:t>популярними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піснями</a:t>
            </a:r>
            <a:r>
              <a:rPr lang="ru-RU" sz="2400" dirty="0" smtClean="0"/>
              <a:t>: "</a:t>
            </a:r>
            <a:r>
              <a:rPr lang="ru-RU" sz="2400" dirty="0" err="1" smtClean="0"/>
              <a:t>Мелодія</a:t>
            </a:r>
            <a:r>
              <a:rPr lang="ru-RU" sz="2400" dirty="0" smtClean="0"/>
              <a:t>", "</a:t>
            </a:r>
            <a:r>
              <a:rPr lang="ru-RU" sz="2400" dirty="0" err="1" smtClean="0"/>
              <a:t>Мати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сіяла</a:t>
            </a:r>
            <a:r>
              <a:rPr lang="ru-RU" sz="2400" dirty="0" smtClean="0"/>
              <a:t> сон", "</a:t>
            </a:r>
            <a:r>
              <a:rPr lang="ru-RU" sz="2400" dirty="0" err="1" smtClean="0"/>
              <a:t>Пісня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матір</a:t>
            </a:r>
            <a:r>
              <a:rPr lang="ru-RU" sz="2400" dirty="0" smtClean="0"/>
              <a:t>".</a:t>
            </a:r>
            <a:endParaRPr lang="ru-RU" sz="2400" dirty="0"/>
          </a:p>
        </p:txBody>
      </p:sp>
      <p:pic>
        <p:nvPicPr>
          <p:cNvPr id="4" name="Taisiya-Povaliy-pesnya-pro-mamu(muzofon.co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928662" y="2571744"/>
            <a:ext cx="857256" cy="857256"/>
          </a:xfrm>
          <a:prstGeom prst="rect">
            <a:avLst/>
          </a:prstGeom>
        </p:spPr>
      </p:pic>
      <p:pic>
        <p:nvPicPr>
          <p:cNvPr id="6" name="Рисунок 5" descr="f337b99aed423580b9f1439342334a5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0232" y="1928802"/>
            <a:ext cx="4183306" cy="2786082"/>
          </a:xfrm>
          <a:prstGeom prst="rect">
            <a:avLst/>
          </a:prstGeom>
        </p:spPr>
      </p:pic>
      <p:pic>
        <p:nvPicPr>
          <p:cNvPr id="7" name="Рисунок 6" descr="28465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5074" y="1928802"/>
            <a:ext cx="2761530" cy="27575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3585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3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428868"/>
            <a:ext cx="8229600" cy="1143000"/>
          </a:xfrm>
        </p:spPr>
        <p:txBody>
          <a:bodyPr/>
          <a:lstStyle/>
          <a:p>
            <a:r>
              <a:rPr lang="uk-UA" dirty="0" smtClean="0"/>
              <a:t>Дякую за увагу)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5429264"/>
            <a:ext cx="3114668" cy="69689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dirty="0" err="1" smtClean="0"/>
              <a:t>Томнікова</a:t>
            </a:r>
            <a:r>
              <a:rPr lang="uk-UA" dirty="0" smtClean="0"/>
              <a:t> Дарина</a:t>
            </a:r>
            <a:endParaRPr lang="ru-RU" dirty="0"/>
          </a:p>
        </p:txBody>
      </p:sp>
    </p:spTree>
  </p:cSld>
  <p:clrMapOvr>
    <a:masterClrMapping/>
  </p:clrMapOvr>
  <p:transition advTm="873">
    <p:circl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2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258</Words>
  <Application>Microsoft Office PowerPoint</Application>
  <PresentationFormat>Экран (4:3)</PresentationFormat>
  <Paragraphs>12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</vt:lpstr>
      <vt:lpstr>Народився Борис Ілліч Олійник 22 жовтня 1935 р.  в с. Зачепилівці на Полтавщині в родині службовця. </vt:lpstr>
      <vt:lpstr>У 1953 р. після закінчення середньої школи Б. Олійник вступив на факультет журналістики Київського університету імені Тараса Шевченка, по закінченні якого працював у редакціях газети «Молодь України», журналів «Ранок», «Дніпро», «Вітчизна». У 1957 р. на сторінках університетської багатотиражки з'явився перший вірш Олійника — «Б'ють у крицю ковалі».</vt:lpstr>
      <vt:lpstr>Поет високої культури і громадянського обов'язку, Борис Олійник зосереджує свою увагу на найбільш важливих проблемах часу, наполегливо утверджує високі гуманістичні ідеали, бореться зі злом. </vt:lpstr>
      <vt:lpstr>Відзнаки і нагороди</vt:lpstr>
      <vt:lpstr>Деякі поезії Б. Олійника, покладені на музику, стали популярними піснями: "Мелодія", "Мати сіяла сон", "Пісня про матір".</vt:lpstr>
      <vt:lpstr>Дякую за увагу)</vt:lpstr>
    </vt:vector>
  </TitlesOfParts>
  <Company>D-Soft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Олійник Борис Ілліч</dc:title>
  <dc:creator>Derv1sh</dc:creator>
  <cp:lastModifiedBy>Derv1sh</cp:lastModifiedBy>
  <cp:revision>9</cp:revision>
  <dcterms:created xsi:type="dcterms:W3CDTF">2015-02-01T09:16:27Z</dcterms:created>
  <dcterms:modified xsi:type="dcterms:W3CDTF">2015-02-01T16:19:19Z</dcterms:modified>
</cp:coreProperties>
</file>