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94" r:id="rId15"/>
    <p:sldId id="269" r:id="rId16"/>
    <p:sldId id="270" r:id="rId17"/>
    <p:sldId id="271" r:id="rId18"/>
    <p:sldId id="307" r:id="rId19"/>
    <p:sldId id="308" r:id="rId20"/>
    <p:sldId id="309" r:id="rId21"/>
    <p:sldId id="310" r:id="rId22"/>
    <p:sldId id="312" r:id="rId23"/>
    <p:sldId id="313" r:id="rId24"/>
    <p:sldId id="314" r:id="rId25"/>
    <p:sldId id="315" r:id="rId26"/>
    <p:sldId id="316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6" r:id="rId53"/>
    <p:sldId id="347" r:id="rId54"/>
    <p:sldId id="348" r:id="rId55"/>
    <p:sldId id="349" r:id="rId56"/>
    <p:sldId id="351" r:id="rId57"/>
    <p:sldId id="352" r:id="rId58"/>
    <p:sldId id="353" r:id="rId59"/>
    <p:sldId id="354" r:id="rId60"/>
    <p:sldId id="355" r:id="rId61"/>
    <p:sldId id="356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8" r:id="rId70"/>
    <p:sldId id="369" r:id="rId71"/>
    <p:sldId id="370" r:id="rId72"/>
    <p:sldId id="373" r:id="rId73"/>
    <p:sldId id="374" r:id="rId74"/>
    <p:sldId id="375" r:id="rId75"/>
    <p:sldId id="376" r:id="rId76"/>
    <p:sldId id="377" r:id="rId77"/>
    <p:sldId id="378" r:id="rId78"/>
    <p:sldId id="380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91" r:id="rId87"/>
    <p:sldId id="392" r:id="rId88"/>
    <p:sldId id="276" r:id="rId89"/>
    <p:sldId id="277" r:id="rId90"/>
    <p:sldId id="283" r:id="rId91"/>
    <p:sldId id="282" r:id="rId92"/>
    <p:sldId id="279" r:id="rId93"/>
    <p:sldId id="280" r:id="rId94"/>
    <p:sldId id="285" r:id="rId95"/>
    <p:sldId id="284" r:id="rId96"/>
    <p:sldId id="286" r:id="rId97"/>
    <p:sldId id="288" r:id="rId98"/>
    <p:sldId id="289" r:id="rId99"/>
    <p:sldId id="287" r:id="rId100"/>
    <p:sldId id="290" r:id="rId101"/>
    <p:sldId id="291" r:id="rId102"/>
    <p:sldId id="292" r:id="rId103"/>
    <p:sldId id="293" r:id="rId104"/>
    <p:sldId id="294" r:id="rId105"/>
    <p:sldId id="295" r:id="rId106"/>
    <p:sldId id="296" r:id="rId107"/>
    <p:sldId id="297" r:id="rId108"/>
    <p:sldId id="299" r:id="rId109"/>
    <p:sldId id="298" r:id="rId110"/>
    <p:sldId id="300" r:id="rId111"/>
    <p:sldId id="301" r:id="rId112"/>
    <p:sldId id="302" r:id="rId113"/>
    <p:sldId id="303" r:id="rId114"/>
    <p:sldId id="304" r:id="rId115"/>
    <p:sldId id="305" r:id="rId116"/>
    <p:sldId id="306" r:id="rId117"/>
    <p:sldId id="274" r:id="rId1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0808"/>
    <a:srgbClr val="000000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9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5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5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5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7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6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8052-A133-4AFA-9067-3150FE007343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8954-E760-4555-BAC1-EC9E8B11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72715"/>
            <a:ext cx="9144000" cy="4032448"/>
          </a:xfrm>
        </p:spPr>
        <p:txBody>
          <a:bodyPr>
            <a:no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Французька кухня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764"/>
            <a:ext cx="1816596" cy="12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424" y="0"/>
            <a:ext cx="9142575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Арсенал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спецій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кухні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відрізняється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широким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вживанням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чабру,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цибулі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 кервелю,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естрагону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 розмарину та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ін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Вживання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ароматичних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трав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додає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особливий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смак і запах.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Готуючи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багато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страв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кладуть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каструлю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невеличку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в’язку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трав, так званий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збірний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букет,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bouquet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garni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невелика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в’язка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петрушки, чабру, лаврового листа. Перед подачею на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стіл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букет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страви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виймають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2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mic Sans MS" pitchFamily="66" charset="0"/>
              </a:rPr>
              <a:t>Guy Savoy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прекрасний</a:t>
            </a:r>
            <a:r>
              <a:rPr lang="ru-RU" dirty="0"/>
              <a:t> </a:t>
            </a:r>
            <a:r>
              <a:rPr lang="ru-RU" dirty="0" err="1"/>
              <a:t>гастрономічний</a:t>
            </a:r>
            <a:r>
              <a:rPr lang="ru-RU" dirty="0"/>
              <a:t> ресторан 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в 1987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прославленим</a:t>
            </a:r>
            <a:r>
              <a:rPr lang="ru-RU" dirty="0"/>
              <a:t>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кулінаром</a:t>
            </a:r>
            <a:r>
              <a:rPr lang="ru-RU" dirty="0"/>
              <a:t> </a:t>
            </a:r>
            <a:r>
              <a:rPr lang="ru-RU" dirty="0" err="1"/>
              <a:t>Гі</a:t>
            </a:r>
            <a:r>
              <a:rPr lang="ru-RU" dirty="0"/>
              <a:t> Савой . У 2002 </a:t>
            </a:r>
            <a:r>
              <a:rPr lang="ru-RU" dirty="0" err="1"/>
              <a:t>році</a:t>
            </a:r>
            <a:r>
              <a:rPr lang="ru-RU" dirty="0"/>
              <a:t> заклад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найвищу</a:t>
            </a:r>
            <a:r>
              <a:rPr lang="ru-RU" dirty="0" smtClean="0"/>
              <a:t> </a:t>
            </a:r>
            <a:r>
              <a:rPr lang="ru-RU" dirty="0" err="1" smtClean="0"/>
              <a:t>оцінкиу</a:t>
            </a:r>
            <a:r>
              <a:rPr lang="ru-RU" dirty="0" smtClean="0"/>
              <a:t> </a:t>
            </a:r>
            <a:r>
              <a:rPr lang="ru-RU" dirty="0"/>
              <a:t>- 3 -х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Мішлена</a:t>
            </a:r>
            <a:r>
              <a:rPr lang="ru-RU" dirty="0"/>
              <a:t> . Ресторан </a:t>
            </a:r>
            <a:r>
              <a:rPr lang="ru-RU" dirty="0" err="1"/>
              <a:t>прикрашений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живописом</a:t>
            </a:r>
            <a:r>
              <a:rPr lang="ru-RU" dirty="0"/>
              <a:t> і предметами </a:t>
            </a:r>
            <a:r>
              <a:rPr lang="ru-RU" dirty="0" err="1"/>
              <a:t>африканського</a:t>
            </a:r>
            <a:r>
              <a:rPr lang="ru-RU" dirty="0"/>
              <a:t> </a:t>
            </a:r>
            <a:r>
              <a:rPr lang="ru-RU" dirty="0" err="1"/>
              <a:t>інтер'єру</a:t>
            </a:r>
            <a:r>
              <a:rPr lang="ru-RU" dirty="0"/>
              <a:t> , на </a:t>
            </a:r>
            <a:r>
              <a:rPr lang="ru-RU" dirty="0" err="1"/>
              <a:t>його</a:t>
            </a:r>
            <a:r>
              <a:rPr lang="ru-RU" dirty="0"/>
              <a:t> столах </a:t>
            </a:r>
            <a:r>
              <a:rPr lang="ru-RU" dirty="0" err="1"/>
              <a:t>розставлена</a:t>
            </a:r>
            <a:r>
              <a:rPr lang="ru-RU" dirty="0"/>
              <a:t> ​​посуд з </a:t>
            </a:r>
            <a:r>
              <a:rPr lang="ru-RU" dirty="0" err="1"/>
              <a:t>вишуканого</a:t>
            </a:r>
            <a:r>
              <a:rPr lang="ru-RU" dirty="0"/>
              <a:t> </a:t>
            </a:r>
            <a:r>
              <a:rPr lang="ru-RU" dirty="0" err="1"/>
              <a:t>фігурного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8158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1" y="764704"/>
            <a:ext cx="9177990" cy="53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5" y="-34815"/>
            <a:ext cx="6775988" cy="689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27"/>
            <a:ext cx="9144000" cy="670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Асортимент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страв</a:t>
            </a:r>
            <a:r>
              <a:rPr lang="ru-RU" dirty="0">
                <a:latin typeface="Comic Sans MS" pitchFamily="66" charset="0"/>
              </a:rPr>
              <a:t> тут </a:t>
            </a:r>
            <a:r>
              <a:rPr lang="ru-RU" dirty="0" err="1">
                <a:latin typeface="Comic Sans MS" pitchFamily="66" charset="0"/>
              </a:rPr>
              <a:t>змінюється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кожен</a:t>
            </a:r>
            <a:r>
              <a:rPr lang="ru-RU" dirty="0">
                <a:latin typeface="Comic Sans MS" pitchFamily="66" charset="0"/>
              </a:rPr>
              <a:t> сезон. Для </a:t>
            </a:r>
            <a:r>
              <a:rPr lang="ru-RU" dirty="0" err="1">
                <a:latin typeface="Comic Sans MS" pitchFamily="66" charset="0"/>
              </a:rPr>
              <a:t>любителів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спробувати</a:t>
            </a:r>
            <a:r>
              <a:rPr lang="ru-RU" dirty="0">
                <a:latin typeface="Comic Sans MS" pitchFamily="66" charset="0"/>
              </a:rPr>
              <a:t> все і </a:t>
            </a:r>
            <a:r>
              <a:rPr lang="ru-RU" dirty="0" err="1">
                <a:latin typeface="Comic Sans MS" pitchFamily="66" charset="0"/>
              </a:rPr>
              <a:t>відразу</a:t>
            </a:r>
            <a:r>
              <a:rPr lang="ru-RU" dirty="0">
                <a:latin typeface="Comic Sans MS" pitchFamily="66" charset="0"/>
              </a:rPr>
              <a:t> є два </a:t>
            </a:r>
            <a:r>
              <a:rPr lang="ru-RU" dirty="0" err="1">
                <a:latin typeface="Comic Sans MS" pitchFamily="66" charset="0"/>
              </a:rPr>
              <a:t>комплексних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дегустаційних</a:t>
            </a:r>
            <a:r>
              <a:rPr lang="ru-RU" dirty="0">
                <a:latin typeface="Comic Sans MS" pitchFamily="66" charset="0"/>
              </a:rPr>
              <a:t> меню з </a:t>
            </a:r>
            <a:r>
              <a:rPr lang="ru-RU" dirty="0" err="1">
                <a:latin typeface="Comic Sans MS" pitchFamily="66" charset="0"/>
              </a:rPr>
              <a:t>фіксованою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ціною</a:t>
            </a:r>
            <a:r>
              <a:rPr lang="ru-RU" dirty="0">
                <a:latin typeface="Comic Sans MS" pitchFamily="66" charset="0"/>
              </a:rPr>
              <a:t> : « Текстура , </a:t>
            </a:r>
            <a:r>
              <a:rPr lang="ru-RU" dirty="0" err="1">
                <a:latin typeface="Comic Sans MS" pitchFamily="66" charset="0"/>
              </a:rPr>
              <a:t>смакові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відчуття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кольору</a:t>
            </a:r>
            <a:r>
              <a:rPr lang="ru-RU" dirty="0">
                <a:latin typeface="Comic Sans MS" pitchFamily="66" charset="0"/>
              </a:rPr>
              <a:t> » - 370 </a:t>
            </a:r>
            <a:r>
              <a:rPr lang="ru-RU" dirty="0" err="1">
                <a:latin typeface="Comic Sans MS" pitchFamily="66" charset="0"/>
              </a:rPr>
              <a:t>євро</a:t>
            </a:r>
            <a:r>
              <a:rPr lang="ru-RU" dirty="0">
                <a:latin typeface="Comic Sans MS" pitchFamily="66" charset="0"/>
              </a:rPr>
              <a:t> і «Престиж» - 295 </a:t>
            </a:r>
            <a:r>
              <a:rPr lang="ru-RU" dirty="0" err="1" smtClean="0">
                <a:latin typeface="Comic Sans MS" pitchFamily="66" charset="0"/>
              </a:rPr>
              <a:t>євро.Найпопулярнішим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фірмовим</a:t>
            </a:r>
            <a:r>
              <a:rPr lang="ru-RU" dirty="0">
                <a:latin typeface="Comic Sans MS" pitchFamily="66" charset="0"/>
              </a:rPr>
              <a:t> блюдом є </a:t>
            </a:r>
            <a:r>
              <a:rPr lang="ru-RU" dirty="0" err="1">
                <a:latin typeface="Comic Sans MS" pitchFamily="66" charset="0"/>
              </a:rPr>
              <a:t>ексклюзивний</a:t>
            </a:r>
            <a:r>
              <a:rPr lang="ru-RU" dirty="0">
                <a:latin typeface="Comic Sans MS" pitchFamily="66" charset="0"/>
              </a:rPr>
              <a:t> суп з </a:t>
            </a:r>
            <a:r>
              <a:rPr lang="ru-RU" dirty="0" err="1">
                <a:latin typeface="Comic Sans MS" pitchFamily="66" charset="0"/>
              </a:rPr>
              <a:t>артишоків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листкової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бріоши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і </a:t>
            </a:r>
            <a:r>
              <a:rPr lang="ru-RU" dirty="0" smtClean="0">
                <a:latin typeface="Comic Sans MS" pitchFamily="66" charset="0"/>
              </a:rPr>
              <a:t>трюфелями.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одним </a:t>
            </a:r>
            <a:r>
              <a:rPr lang="ru-RU" dirty="0" err="1">
                <a:latin typeface="Comic Sans MS" pitchFamily="66" charset="0"/>
              </a:rPr>
              <a:t>фірмовим</a:t>
            </a:r>
            <a:r>
              <a:rPr lang="ru-RU" dirty="0">
                <a:latin typeface="Comic Sans MS" pitchFamily="66" charset="0"/>
              </a:rPr>
              <a:t> блюдом ресторану є </a:t>
            </a:r>
            <a:r>
              <a:rPr lang="ru-RU" dirty="0" err="1">
                <a:latin typeface="Comic Sans MS" pitchFamily="66" charset="0"/>
              </a:rPr>
              <a:t>величезний</a:t>
            </a:r>
            <a:r>
              <a:rPr lang="ru-RU" dirty="0">
                <a:latin typeface="Comic Sans MS" pitchFamily="66" charset="0"/>
              </a:rPr>
              <a:t> шматок </a:t>
            </a:r>
            <a:r>
              <a:rPr lang="ru-RU" dirty="0" err="1">
                <a:latin typeface="Comic Sans MS" pitchFamily="66" charset="0"/>
              </a:rPr>
              <a:t>сибаса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запеченого</a:t>
            </a:r>
            <a:r>
              <a:rPr lang="ru-RU" dirty="0">
                <a:latin typeface="Comic Sans MS" pitchFamily="66" charset="0"/>
              </a:rPr>
              <a:t> разом з </a:t>
            </a:r>
            <a:r>
              <a:rPr lang="ru-RU" dirty="0" err="1">
                <a:latin typeface="Comic Sans MS" pitchFamily="66" charset="0"/>
              </a:rPr>
              <a:t>лускою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соусом з </a:t>
            </a:r>
            <a:r>
              <a:rPr lang="ru-RU" dirty="0" err="1">
                <a:latin typeface="Comic Sans MS" pitchFamily="66" charset="0"/>
              </a:rPr>
              <a:t>вершків</a:t>
            </a:r>
            <a:r>
              <a:rPr lang="ru-RU" dirty="0">
                <a:latin typeface="Comic Sans MS" pitchFamily="66" charset="0"/>
              </a:rPr>
              <a:t> з трюфелями , </a:t>
            </a:r>
            <a:r>
              <a:rPr lang="ru-RU" dirty="0" err="1">
                <a:latin typeface="Comic Sans MS" pitchFamily="66" charset="0"/>
              </a:rPr>
              <a:t>розташований</a:t>
            </a:r>
            <a:r>
              <a:rPr lang="ru-RU" dirty="0">
                <a:latin typeface="Comic Sans MS" pitchFamily="66" charset="0"/>
              </a:rPr>
              <a:t> на " </a:t>
            </a:r>
            <a:r>
              <a:rPr lang="ru-RU" dirty="0" err="1">
                <a:latin typeface="Comic Sans MS" pitchFamily="66" charset="0"/>
              </a:rPr>
              <a:t>подушці</a:t>
            </a:r>
            <a:r>
              <a:rPr lang="ru-RU" dirty="0">
                <a:latin typeface="Comic Sans MS" pitchFamily="66" charset="0"/>
              </a:rPr>
              <a:t> " з </a:t>
            </a:r>
            <a:r>
              <a:rPr lang="ru-RU" dirty="0" err="1">
                <a:latin typeface="Comic Sans MS" pitchFamily="66" charset="0"/>
              </a:rPr>
              <a:t>цибулі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smtClean="0">
                <a:latin typeface="Comic Sans MS" pitchFamily="66" charset="0"/>
              </a:rPr>
              <a:t>порею.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L’Astrance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624" y="1556792"/>
            <a:ext cx="9174623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невеликий </a:t>
            </a:r>
            <a:r>
              <a:rPr lang="ru-RU" dirty="0" err="1">
                <a:latin typeface="Comic Sans MS" pitchFamily="66" charset="0"/>
              </a:rPr>
              <a:t>затишний</a:t>
            </a:r>
            <a:r>
              <a:rPr lang="ru-RU" dirty="0">
                <a:latin typeface="Comic Sans MS" pitchFamily="66" charset="0"/>
              </a:rPr>
              <a:t> ресторан , </a:t>
            </a:r>
            <a:r>
              <a:rPr lang="ru-RU" dirty="0" err="1">
                <a:latin typeface="Comic Sans MS" pitchFamily="66" charset="0"/>
              </a:rPr>
              <a:t>який</a:t>
            </a:r>
            <a:r>
              <a:rPr lang="ru-RU" dirty="0">
                <a:latin typeface="Comic Sans MS" pitchFamily="66" charset="0"/>
              </a:rPr>
              <a:t> названий на честь </a:t>
            </a:r>
            <a:r>
              <a:rPr lang="ru-RU" dirty="0" err="1">
                <a:latin typeface="Comic Sans MS" pitchFamily="66" charset="0"/>
              </a:rPr>
              <a:t>однієї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 smtClean="0">
                <a:latin typeface="Comic Sans MS" pitchFamily="66" charset="0"/>
              </a:rPr>
              <a:t>альпійських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вершин. </a:t>
            </a:r>
            <a:r>
              <a:rPr lang="ru-RU" dirty="0" err="1">
                <a:latin typeface="Comic Sans MS" pitchFamily="66" charset="0"/>
              </a:rPr>
              <a:t>Він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пропонує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камерну</a:t>
            </a:r>
            <a:r>
              <a:rPr lang="ru-RU" dirty="0">
                <a:latin typeface="Comic Sans MS" pitchFamily="66" charset="0"/>
              </a:rPr>
              <a:t> обстановку і </a:t>
            </a:r>
            <a:r>
              <a:rPr lang="ru-RU" dirty="0" err="1">
                <a:latin typeface="Comic Sans MS" pitchFamily="66" charset="0"/>
              </a:rPr>
              <a:t>безліч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вишуканих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страв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французької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кухні</a:t>
            </a:r>
            <a:r>
              <a:rPr lang="ru-RU" dirty="0">
                <a:latin typeface="Comic Sans MS" pitchFamily="66" charset="0"/>
              </a:rPr>
              <a:t>. Вечеря тут - </a:t>
            </a:r>
            <a:r>
              <a:rPr lang="ru-RU" dirty="0" err="1">
                <a:latin typeface="Comic Sans MS" pitchFamily="66" charset="0"/>
              </a:rPr>
              <a:t>це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завжди</a:t>
            </a:r>
            <a:r>
              <a:rPr lang="ru-RU" dirty="0">
                <a:latin typeface="Comic Sans MS" pitchFamily="66" charset="0"/>
              </a:rPr>
              <a:t> сюрприз , </a:t>
            </a:r>
            <a:r>
              <a:rPr lang="ru-RU" dirty="0" err="1">
                <a:latin typeface="Comic Sans MS" pitchFamily="66" charset="0"/>
              </a:rPr>
              <a:t>адже</a:t>
            </a:r>
            <a:r>
              <a:rPr lang="ru-RU" dirty="0">
                <a:latin typeface="Comic Sans MS" pitchFamily="66" charset="0"/>
              </a:rPr>
              <a:t> шеф -</a:t>
            </a:r>
            <a:r>
              <a:rPr lang="ru-RU" dirty="0" err="1">
                <a:latin typeface="Comic Sans MS" pitchFamily="66" charset="0"/>
              </a:rPr>
              <a:t>кухар</a:t>
            </a:r>
            <a:r>
              <a:rPr lang="ru-RU" dirty="0">
                <a:latin typeface="Comic Sans MS" pitchFamily="66" charset="0"/>
              </a:rPr>
              <a:t> Паскаль </a:t>
            </a:r>
            <a:r>
              <a:rPr lang="ru-RU" dirty="0" err="1">
                <a:latin typeface="Comic Sans MS" pitchFamily="66" charset="0"/>
              </a:rPr>
              <a:t>Барбо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щоразу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вигадує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нове</a:t>
            </a:r>
            <a:r>
              <a:rPr lang="ru-RU" dirty="0">
                <a:latin typeface="Comic Sans MS" pitchFamily="66" charset="0"/>
              </a:rPr>
              <a:t> меню з 15 </a:t>
            </a:r>
            <a:r>
              <a:rPr lang="ru-RU" dirty="0" err="1">
                <a:latin typeface="Comic Sans MS" pitchFamily="66" charset="0"/>
              </a:rPr>
              <a:t>позицій</a:t>
            </a:r>
            <a:r>
              <a:rPr lang="ru-RU" dirty="0">
                <a:latin typeface="Comic Sans MS" pitchFamily="66" charset="0"/>
              </a:rPr>
              <a:t> . </a:t>
            </a:r>
            <a:r>
              <a:rPr lang="ru-RU" dirty="0" err="1">
                <a:latin typeface="Comic Sans MS" pitchFamily="66" charset="0"/>
              </a:rPr>
              <a:t>Гості</a:t>
            </a:r>
            <a:r>
              <a:rPr lang="ru-RU" dirty="0">
                <a:latin typeface="Comic Sans MS" pitchFamily="66" charset="0"/>
              </a:rPr>
              <a:t> ресторану </a:t>
            </a:r>
            <a:r>
              <a:rPr lang="ru-RU" dirty="0" err="1">
                <a:latin typeface="Comic Sans MS" pitchFamily="66" charset="0"/>
              </a:rPr>
              <a:t>навіть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припускають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подадуть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на вечерю. </a:t>
            </a:r>
            <a:r>
              <a:rPr lang="ru-RU" dirty="0" err="1">
                <a:latin typeface="Comic Sans MS" pitchFamily="66" charset="0"/>
              </a:rPr>
              <a:t>Загальна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площа</a:t>
            </a:r>
            <a:r>
              <a:rPr lang="ru-RU" dirty="0">
                <a:latin typeface="Comic Sans MS" pitchFamily="66" charset="0"/>
              </a:rPr>
              <a:t> закладу невелика - </a:t>
            </a:r>
            <a:r>
              <a:rPr lang="ru-RU" dirty="0" err="1">
                <a:latin typeface="Comic Sans MS" pitchFamily="66" charset="0"/>
              </a:rPr>
              <a:t>всього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80кв.м, </a:t>
            </a:r>
            <a:r>
              <a:rPr lang="ru-RU" dirty="0">
                <a:latin typeface="Comic Sans MS" pitchFamily="66" charset="0"/>
              </a:rPr>
              <a:t>а </a:t>
            </a:r>
            <a:r>
              <a:rPr lang="ru-RU" dirty="0" err="1">
                <a:latin typeface="Comic Sans MS" pitchFamily="66" charset="0"/>
              </a:rPr>
              <a:t>місткість</a:t>
            </a:r>
            <a:r>
              <a:rPr lang="ru-RU" dirty="0">
                <a:latin typeface="Comic Sans MS" pitchFamily="66" charset="0"/>
              </a:rPr>
              <a:t> - 20 </a:t>
            </a:r>
            <a:r>
              <a:rPr lang="ru-RU" dirty="0" smtClean="0">
                <a:latin typeface="Comic Sans MS" pitchFamily="66" charset="0"/>
              </a:rPr>
              <a:t>ос.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9" y="620688"/>
            <a:ext cx="9177990" cy="53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116632"/>
            <a:ext cx="910579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fr-FR" sz="5000" dirty="0">
                <a:latin typeface="Comic Sans MS" pitchFamily="66" charset="0"/>
              </a:rPr>
              <a:t>La Victoire Supreme du </a:t>
            </a:r>
            <a:r>
              <a:rPr lang="fr-FR" sz="5000" dirty="0" smtClean="0">
                <a:latin typeface="Comic Sans MS" pitchFamily="66" charset="0"/>
              </a:rPr>
              <a:t>Coeur</a:t>
            </a:r>
            <a:endParaRPr lang="ru-RU" sz="5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792" y="1196752"/>
            <a:ext cx="9162791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Вегетаріанський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ресторан, </a:t>
            </a:r>
            <a:r>
              <a:rPr lang="ru-RU" dirty="0" err="1">
                <a:latin typeface="Comic Sans MS" pitchFamily="66" charset="0"/>
              </a:rPr>
              <a:t>розташований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 err="1" smtClean="0">
                <a:latin typeface="Comic Sans MS" pitchFamily="66" charset="0"/>
              </a:rPr>
              <a:t>дивовижній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будівлі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Знайти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не </a:t>
            </a:r>
            <a:r>
              <a:rPr lang="ru-RU" dirty="0">
                <a:latin typeface="Comic Sans MS" pitchFamily="66" charset="0"/>
              </a:rPr>
              <a:t>складно , </a:t>
            </a:r>
            <a:r>
              <a:rPr lang="ru-RU" dirty="0" err="1">
                <a:latin typeface="Comic Sans MS" pitchFamily="66" charset="0"/>
              </a:rPr>
              <a:t>він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розташований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тихій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вулиці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Бугрг</a:t>
            </a:r>
            <a:r>
              <a:rPr lang="ru-RU" dirty="0">
                <a:latin typeface="Comic Sans MS" pitchFamily="66" charset="0"/>
              </a:rPr>
              <a:t> Туборг , </a:t>
            </a:r>
            <a:r>
              <a:rPr lang="ru-RU" dirty="0" err="1">
                <a:latin typeface="Comic Sans MS" pitchFamily="66" charset="0"/>
              </a:rPr>
              <a:t>неподалік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мережі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ресторанів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Цей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перекошений</a:t>
            </a:r>
            <a:r>
              <a:rPr lang="ru-RU" dirty="0">
                <a:latin typeface="Comic Sans MS" pitchFamily="66" charset="0"/>
              </a:rPr>
              <a:t> особнячок , </a:t>
            </a:r>
            <a:r>
              <a:rPr lang="ru-RU" dirty="0" err="1">
                <a:latin typeface="Comic Sans MS" pitchFamily="66" charset="0"/>
              </a:rPr>
              <a:t>укріплений</a:t>
            </a:r>
            <a:r>
              <a:rPr lang="ru-RU" dirty="0">
                <a:latin typeface="Comic Sans MS" pitchFamily="66" charset="0"/>
              </a:rPr>
              <a:t> контрфорсами, </a:t>
            </a:r>
            <a:r>
              <a:rPr lang="ru-RU" dirty="0" err="1">
                <a:latin typeface="Comic Sans MS" pitchFamily="66" charset="0"/>
              </a:rPr>
              <a:t>приверне</a:t>
            </a:r>
            <a:r>
              <a:rPr lang="ru-RU" dirty="0">
                <a:latin typeface="Comic Sans MS" pitchFamily="66" charset="0"/>
              </a:rPr>
              <a:t> вашу </a:t>
            </a:r>
            <a:r>
              <a:rPr lang="ru-RU" dirty="0" err="1">
                <a:latin typeface="Comic Sans MS" pitchFamily="66" charset="0"/>
              </a:rPr>
              <a:t>увагу</a:t>
            </a:r>
            <a:r>
              <a:rPr lang="ru-RU" dirty="0">
                <a:latin typeface="Comic Sans MS" pitchFamily="66" charset="0"/>
              </a:rPr>
              <a:t> одним </a:t>
            </a:r>
            <a:r>
              <a:rPr lang="ru-RU" dirty="0" err="1">
                <a:latin typeface="Comic Sans MS" pitchFamily="66" charset="0"/>
              </a:rPr>
              <a:t>своїм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виглядом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Невелике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внутрішнє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приміщення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відведено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паб. </a:t>
            </a:r>
            <a:r>
              <a:rPr lang="ru-RU" dirty="0" err="1" smtClean="0">
                <a:latin typeface="Comic Sans MS" pitchFamily="66" charset="0"/>
              </a:rPr>
              <a:t>Столиків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там мало , але в теплу пору роки </a:t>
            </a:r>
            <a:r>
              <a:rPr lang="ru-RU" dirty="0" err="1">
                <a:latin typeface="Comic Sans MS" pitchFamily="66" charset="0"/>
              </a:rPr>
              <a:t>ви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приємно</a:t>
            </a:r>
            <a:r>
              <a:rPr lang="ru-RU" dirty="0">
                <a:latin typeface="Comic Sans MS" pitchFamily="66" charset="0"/>
              </a:rPr>
              <a:t> проведете час за столиком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відкритим</a:t>
            </a:r>
            <a:r>
              <a:rPr lang="ru-RU" dirty="0">
                <a:latin typeface="Comic Sans MS" pitchFamily="66" charset="0"/>
              </a:rPr>
              <a:t> небом.</a:t>
            </a:r>
          </a:p>
        </p:txBody>
      </p:sp>
    </p:spTree>
    <p:extLst>
      <p:ext uri="{BB962C8B-B14F-4D97-AF65-F5344CB8AC3E}">
        <p14:creationId xmlns:p14="http://schemas.microsoft.com/office/powerpoint/2010/main" val="32760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5268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Родзинка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дегустаційне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меню. Перш </a:t>
            </a:r>
            <a:r>
              <a:rPr lang="ru-RU" dirty="0" err="1">
                <a:latin typeface="Comic Sans MS" pitchFamily="66" charset="0"/>
              </a:rPr>
              <a:t>ніж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брати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порцію</a:t>
            </a:r>
            <a:r>
              <a:rPr lang="ru-RU" dirty="0">
                <a:latin typeface="Comic Sans MS" pitchFamily="66" charset="0"/>
              </a:rPr>
              <a:t> страви , є </a:t>
            </a:r>
            <a:r>
              <a:rPr lang="ru-RU" dirty="0" err="1">
                <a:latin typeface="Comic Sans MS" pitchFamily="66" charset="0"/>
              </a:rPr>
              <a:t>можливість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спробувати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в «</a:t>
            </a:r>
            <a:r>
              <a:rPr lang="ru-RU" dirty="0" err="1">
                <a:latin typeface="Comic Sans MS" pitchFamily="66" charset="0"/>
              </a:rPr>
              <a:t>міні</a:t>
            </a:r>
            <a:r>
              <a:rPr lang="ru-RU" dirty="0">
                <a:latin typeface="Comic Sans MS" pitchFamily="66" charset="0"/>
              </a:rPr>
              <a:t>- </a:t>
            </a:r>
            <a:r>
              <a:rPr lang="ru-RU" dirty="0" err="1">
                <a:latin typeface="Comic Sans MS" pitchFamily="66" charset="0"/>
              </a:rPr>
              <a:t>варіанті</a:t>
            </a:r>
            <a:r>
              <a:rPr lang="ru-RU" dirty="0">
                <a:latin typeface="Comic Sans MS" pitchFamily="66" charset="0"/>
              </a:rPr>
              <a:t> ». </a:t>
            </a:r>
            <a:r>
              <a:rPr lang="ru-RU" dirty="0" err="1">
                <a:latin typeface="Comic Sans MS" pitchFamily="66" charset="0"/>
              </a:rPr>
              <a:t>Їжа</a:t>
            </a:r>
            <a:r>
              <a:rPr lang="ru-RU" dirty="0">
                <a:latin typeface="Comic Sans MS" pitchFamily="66" charset="0"/>
              </a:rPr>
              <a:t> смачна і </a:t>
            </a:r>
            <a:r>
              <a:rPr lang="ru-RU" dirty="0" err="1">
                <a:latin typeface="Comic Sans MS" pitchFamily="66" charset="0"/>
              </a:rPr>
              <a:t>своєрідна</a:t>
            </a:r>
            <a:r>
              <a:rPr lang="ru-RU" dirty="0">
                <a:latin typeface="Comic Sans MS" pitchFamily="66" charset="0"/>
              </a:rPr>
              <a:t> , в основному закусок. На десерт </a:t>
            </a:r>
            <a:r>
              <a:rPr lang="ru-RU" dirty="0" err="1">
                <a:latin typeface="Comic Sans MS" pitchFamily="66" charset="0"/>
              </a:rPr>
              <a:t>попросіть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шоколадний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сорбет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дивовижне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вегетаріанське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морозиво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Смачні</a:t>
            </a:r>
            <a:r>
              <a:rPr lang="ru-RU" dirty="0">
                <a:latin typeface="Comic Sans MS" pitchFamily="66" charset="0"/>
              </a:rPr>
              <a:t> страви , </a:t>
            </a:r>
            <a:r>
              <a:rPr lang="ru-RU" dirty="0" err="1">
                <a:latin typeface="Comic Sans MS" pitchFamily="66" charset="0"/>
              </a:rPr>
              <a:t>гарна</a:t>
            </a:r>
            <a:r>
              <a:rPr lang="ru-RU" dirty="0">
                <a:latin typeface="Comic Sans MS" pitchFamily="66" charset="0"/>
              </a:rPr>
              <a:t> подача , </a:t>
            </a:r>
            <a:r>
              <a:rPr lang="ru-RU" dirty="0" err="1">
                <a:latin typeface="Comic Sans MS" pitchFamily="66" charset="0"/>
              </a:rPr>
              <a:t>уважний</a:t>
            </a:r>
            <a:r>
              <a:rPr lang="ru-RU" dirty="0">
                <a:latin typeface="Comic Sans MS" pitchFamily="66" charset="0"/>
              </a:rPr>
              <a:t> персонал. </a:t>
            </a:r>
            <a:r>
              <a:rPr lang="ru-RU" dirty="0" err="1" smtClean="0">
                <a:latin typeface="Comic Sans MS" pitchFamily="66" charset="0"/>
              </a:rPr>
              <a:t>Присутнє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>
                <a:latin typeface="Comic Sans MS" pitchFamily="66" charset="0"/>
              </a:rPr>
              <a:t>звичайне</a:t>
            </a:r>
            <a:r>
              <a:rPr lang="ru-RU" dirty="0">
                <a:latin typeface="Comic Sans MS" pitchFamily="66" charset="0"/>
              </a:rPr>
              <a:t> , так і </a:t>
            </a:r>
            <a:r>
              <a:rPr lang="ru-RU" dirty="0" err="1">
                <a:latin typeface="Comic Sans MS" pitchFamily="66" charset="0"/>
              </a:rPr>
              <a:t>вегетаріанське</a:t>
            </a:r>
            <a:r>
              <a:rPr lang="ru-RU" dirty="0">
                <a:latin typeface="Comic Sans MS" pitchFamily="66" charset="0"/>
              </a:rPr>
              <a:t> меню.</a:t>
            </a:r>
          </a:p>
        </p:txBody>
      </p:sp>
    </p:spTree>
    <p:extLst>
      <p:ext uri="{BB962C8B-B14F-4D97-AF65-F5344CB8AC3E}">
        <p14:creationId xmlns:p14="http://schemas.microsoft.com/office/powerpoint/2010/main" val="33586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Наступною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особливістю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кухні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є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активне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використання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виноградного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вина, коньяку 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лікеру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Вино при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зазвичай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піддається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значному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виварюванню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результаті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якого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винний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спирт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випаровується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а склад,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залишається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додає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неповторний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присмак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наповнює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приємним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ароматом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Крім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того, вино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служить головною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складовою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частиною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маринадів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деяких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випадках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готову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гарячу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страву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перед подачею до столу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поливають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коньяком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кальвадосом 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яблучною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горілкою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підпалюють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додає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специфічний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аромат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присмак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7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pitchFamily="66" charset="0"/>
              </a:rPr>
              <a:t>Au Petit </a:t>
            </a:r>
            <a:r>
              <a:rPr lang="en-US" sz="5400" dirty="0" err="1">
                <a:latin typeface="Comic Sans MS" pitchFamily="66" charset="0"/>
              </a:rPr>
              <a:t>Sud</a:t>
            </a:r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dirty="0" err="1">
                <a:latin typeface="Comic Sans MS" pitchFamily="66" charset="0"/>
              </a:rPr>
              <a:t>Ouest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320" y="1124744"/>
            <a:ext cx="9157320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Ресторан </a:t>
            </a:r>
            <a:r>
              <a:rPr lang="ru-RU" dirty="0" err="1" smtClean="0">
                <a:latin typeface="Comic Sans MS" pitchFamily="66" charset="0"/>
              </a:rPr>
              <a:t>спеціалізується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на </a:t>
            </a:r>
            <a:r>
              <a:rPr lang="ru-RU" dirty="0" err="1">
                <a:latin typeface="Comic Sans MS" pitchFamily="66" charset="0"/>
              </a:rPr>
              <a:t>стравах</a:t>
            </a:r>
            <a:r>
              <a:rPr lang="ru-RU" dirty="0">
                <a:latin typeface="Comic Sans MS" pitchFamily="66" charset="0"/>
              </a:rPr>
              <a:t> з качки. Тут </a:t>
            </a:r>
            <a:r>
              <a:rPr lang="ru-RU" dirty="0" err="1">
                <a:latin typeface="Comic Sans MS" pitchFamily="66" charset="0"/>
              </a:rPr>
              <a:t>можна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спробувати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близько</a:t>
            </a:r>
            <a:r>
              <a:rPr lang="ru-RU" dirty="0">
                <a:latin typeface="Comic Sans MS" pitchFamily="66" charset="0"/>
              </a:rPr>
              <a:t> 50 </a:t>
            </a:r>
            <a:r>
              <a:rPr lang="ru-RU" dirty="0" err="1">
                <a:latin typeface="Comic Sans MS" pitchFamily="66" charset="0"/>
              </a:rPr>
              <a:t>варіантів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фуа-гра</a:t>
            </a:r>
            <a:r>
              <a:rPr lang="ru-RU" dirty="0">
                <a:latin typeface="Comic Sans MS" pitchFamily="66" charset="0"/>
              </a:rPr>
              <a:t> : в </a:t>
            </a:r>
            <a:r>
              <a:rPr lang="ru-RU" dirty="0" err="1">
                <a:latin typeface="Comic Sans MS" pitchFamily="66" charset="0"/>
              </a:rPr>
              <a:t>соляній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кірці</a:t>
            </a:r>
            <a:r>
              <a:rPr lang="ru-RU" dirty="0">
                <a:latin typeface="Comic Sans MS" pitchFamily="66" charset="0"/>
              </a:rPr>
              <a:t> , з </a:t>
            </a:r>
            <a:r>
              <a:rPr lang="ru-RU" dirty="0" err="1">
                <a:latin typeface="Comic Sans MS" pitchFamily="66" charset="0"/>
              </a:rPr>
              <a:t>інжиром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трюфелі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іншого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Якщо</a:t>
            </a:r>
            <a:r>
              <a:rPr lang="ru-RU" dirty="0">
                <a:latin typeface="Comic Sans MS" pitchFamily="66" charset="0"/>
              </a:rPr>
              <a:t> ж вам до </a:t>
            </a:r>
            <a:r>
              <a:rPr lang="ru-RU" dirty="0" err="1">
                <a:latin typeface="Comic Sans MS" pitchFamily="66" charset="0"/>
              </a:rPr>
              <a:t>душі</a:t>
            </a:r>
            <a:r>
              <a:rPr lang="ru-RU" dirty="0">
                <a:latin typeface="Comic Sans MS" pitchFamily="66" charset="0"/>
              </a:rPr>
              <a:t> страви з </a:t>
            </a:r>
            <a:r>
              <a:rPr lang="ru-RU" dirty="0" err="1">
                <a:latin typeface="Comic Sans MS" pitchFamily="66" charset="0"/>
              </a:rPr>
              <a:t>птиці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замовте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конфі</a:t>
            </a:r>
            <a:r>
              <a:rPr lang="ru-RU" dirty="0">
                <a:latin typeface="Comic Sans MS" pitchFamily="66" charset="0"/>
              </a:rPr>
              <a:t> -де- качка . </a:t>
            </a:r>
            <a:r>
              <a:rPr lang="ru-RU" dirty="0" err="1">
                <a:latin typeface="Comic Sans MS" pitchFamily="66" charset="0"/>
              </a:rPr>
              <a:t>Всі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запропоновані</a:t>
            </a:r>
            <a:r>
              <a:rPr lang="ru-RU" dirty="0">
                <a:latin typeface="Comic Sans MS" pitchFamily="66" charset="0"/>
              </a:rPr>
              <a:t> страви </a:t>
            </a:r>
            <a:r>
              <a:rPr lang="ru-RU" dirty="0" err="1">
                <a:latin typeface="Comic Sans MS" pitchFamily="66" charset="0"/>
              </a:rPr>
              <a:t>досить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прості</a:t>
            </a:r>
            <a:r>
              <a:rPr lang="ru-RU" dirty="0">
                <a:latin typeface="Comic Sans MS" pitchFamily="66" charset="0"/>
              </a:rPr>
              <a:t> , але в </a:t>
            </a:r>
            <a:r>
              <a:rPr lang="ru-RU" dirty="0" err="1">
                <a:latin typeface="Comic Sans MS" pitchFamily="66" charset="0"/>
              </a:rPr>
              <a:t>кулінарних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традиціях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південного</a:t>
            </a:r>
            <a:r>
              <a:rPr lang="ru-RU" dirty="0">
                <a:latin typeface="Comic Sans MS" pitchFamily="66" charset="0"/>
              </a:rPr>
              <a:t> заходу </a:t>
            </a:r>
            <a:r>
              <a:rPr lang="ru-RU" dirty="0" err="1">
                <a:latin typeface="Comic Sans MS" pitchFamily="66" charset="0"/>
              </a:rPr>
              <a:t>Франції</a:t>
            </a:r>
            <a:r>
              <a:rPr lang="ru-RU" dirty="0">
                <a:latin typeface="Comic Sans MS" pitchFamily="66" charset="0"/>
              </a:rPr>
              <a:t> . </a:t>
            </a:r>
            <a:r>
              <a:rPr lang="ru-RU" dirty="0" err="1">
                <a:latin typeface="Comic Sans MS" pitchFamily="66" charset="0"/>
              </a:rPr>
              <a:t>Ситний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обід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двох</a:t>
            </a:r>
            <a:r>
              <a:rPr lang="ru-RU" dirty="0">
                <a:latin typeface="Comic Sans MS" pitchFamily="66" charset="0"/>
              </a:rPr>
              <a:t> з десертом </a:t>
            </a:r>
            <a:r>
              <a:rPr lang="ru-RU" dirty="0" err="1">
                <a:latin typeface="Comic Sans MS" pitchFamily="66" charset="0"/>
              </a:rPr>
              <a:t>обійдеться</a:t>
            </a:r>
            <a:r>
              <a:rPr lang="ru-RU" dirty="0">
                <a:latin typeface="Comic Sans MS" pitchFamily="66" charset="0"/>
              </a:rPr>
              <a:t> вам в 60 </a:t>
            </a:r>
            <a:r>
              <a:rPr lang="ru-RU" dirty="0" err="1">
                <a:latin typeface="Comic Sans MS" pitchFamily="66" charset="0"/>
              </a:rPr>
              <a:t>євро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досить</a:t>
            </a:r>
            <a:r>
              <a:rPr lang="ru-RU" dirty="0">
                <a:latin typeface="Comic Sans MS" pitchFamily="66" charset="0"/>
              </a:rPr>
              <a:t> демократично для ресторану , </a:t>
            </a:r>
            <a:r>
              <a:rPr lang="ru-RU" dirty="0" err="1">
                <a:latin typeface="Comic Sans MS" pitchFamily="66" charset="0"/>
              </a:rPr>
              <a:t>розташованого</a:t>
            </a:r>
            <a:r>
              <a:rPr lang="ru-RU" dirty="0">
                <a:latin typeface="Comic Sans MS" pitchFamily="66" charset="0"/>
              </a:rPr>
              <a:t> в самому </a:t>
            </a:r>
            <a:r>
              <a:rPr lang="ru-RU" dirty="0" err="1">
                <a:latin typeface="Comic Sans MS" pitchFamily="66" charset="0"/>
              </a:rPr>
              <a:t>серці</a:t>
            </a:r>
            <a:r>
              <a:rPr lang="ru-RU" dirty="0">
                <a:latin typeface="Comic Sans MS" pitchFamily="66" charset="0"/>
              </a:rPr>
              <a:t> Парижа. </a:t>
            </a:r>
            <a:r>
              <a:rPr lang="ru-RU" dirty="0" err="1">
                <a:latin typeface="Comic Sans MS" pitchFamily="66" charset="0"/>
              </a:rPr>
              <a:t>Всі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запропоноване</a:t>
            </a:r>
            <a:r>
              <a:rPr lang="ru-RU" dirty="0">
                <a:latin typeface="Comic Sans MS" pitchFamily="66" charset="0"/>
              </a:rPr>
              <a:t> в меню </a:t>
            </a:r>
            <a:r>
              <a:rPr lang="ru-RU" dirty="0" err="1">
                <a:latin typeface="Comic Sans MS" pitchFamily="66" charset="0"/>
              </a:rPr>
              <a:t>можна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взяти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smtClean="0">
                <a:latin typeface="Comic Sans MS" pitchFamily="66" charset="0"/>
              </a:rPr>
              <a:t>собою.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692696"/>
            <a:ext cx="9177990" cy="53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13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pitchFamily="66" charset="0"/>
              </a:rPr>
              <a:t>Au Pied de </a:t>
            </a:r>
            <a:r>
              <a:rPr lang="en-US" sz="5400" dirty="0" err="1">
                <a:latin typeface="Comic Sans MS" pitchFamily="66" charset="0"/>
              </a:rPr>
              <a:t>Cochon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12" y="1052736"/>
            <a:ext cx="9112487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П</a:t>
            </a:r>
            <a:r>
              <a:rPr lang="ru-RU" dirty="0" err="1" smtClean="0">
                <a:latin typeface="Comic Sans MS" pitchFamily="66" charset="0"/>
              </a:rPr>
              <a:t>рекрасний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ресторан , </a:t>
            </a:r>
            <a:r>
              <a:rPr lang="ru-RU" dirty="0" err="1">
                <a:latin typeface="Comic Sans MS" pitchFamily="66" charset="0"/>
              </a:rPr>
              <a:t>назва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якого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дослівно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перекладається</a:t>
            </a:r>
            <a:r>
              <a:rPr lang="ru-RU" dirty="0">
                <a:latin typeface="Comic Sans MS" pitchFamily="66" charset="0"/>
              </a:rPr>
              <a:t> як «У </a:t>
            </a:r>
            <a:r>
              <a:rPr lang="ru-RU" dirty="0" err="1">
                <a:latin typeface="Comic Sans MS" pitchFamily="66" charset="0"/>
              </a:rPr>
              <a:t>свинячої</a:t>
            </a:r>
            <a:r>
              <a:rPr lang="ru-RU" dirty="0">
                <a:latin typeface="Comic Sans MS" pitchFamily="66" charset="0"/>
              </a:rPr>
              <a:t> ноги ». У </a:t>
            </a:r>
            <a:r>
              <a:rPr lang="ru-RU" dirty="0" err="1">
                <a:latin typeface="Comic Sans MS" pitchFamily="66" charset="0"/>
              </a:rPr>
              <a:t>тутешньому</a:t>
            </a:r>
            <a:r>
              <a:rPr lang="ru-RU" dirty="0">
                <a:latin typeface="Comic Sans MS" pitchFamily="66" charset="0"/>
              </a:rPr>
              <a:t> меню представлений великий </a:t>
            </a:r>
            <a:r>
              <a:rPr lang="ru-RU" dirty="0" err="1">
                <a:latin typeface="Comic Sans MS" pitchFamily="66" charset="0"/>
              </a:rPr>
              <a:t>асортимент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страв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свинини</a:t>
            </a:r>
            <a:r>
              <a:rPr lang="ru-RU" dirty="0">
                <a:latin typeface="Comic Sans MS" pitchFamily="66" charset="0"/>
              </a:rPr>
              <a:t> , до </a:t>
            </a:r>
            <a:r>
              <a:rPr lang="ru-RU" dirty="0" err="1">
                <a:latin typeface="Comic Sans MS" pitchFamily="66" charset="0"/>
              </a:rPr>
              <a:t>яких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додаються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різні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гарніри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соуси</a:t>
            </a:r>
            <a:r>
              <a:rPr lang="ru-RU" dirty="0">
                <a:latin typeface="Comic Sans MS" pitchFamily="66" charset="0"/>
              </a:rPr>
              <a:t> . У </a:t>
            </a:r>
            <a:r>
              <a:rPr lang="ru-RU" dirty="0" err="1">
                <a:latin typeface="Comic Sans MS" pitchFamily="66" charset="0"/>
              </a:rPr>
              <a:t>внутрішній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обробці</a:t>
            </a:r>
            <a:r>
              <a:rPr lang="ru-RU" dirty="0">
                <a:latin typeface="Comic Sans MS" pitchFamily="66" charset="0"/>
              </a:rPr>
              <a:t> закладу </a:t>
            </a:r>
            <a:r>
              <a:rPr lang="ru-RU" dirty="0" err="1">
                <a:latin typeface="Comic Sans MS" pitchFamily="66" charset="0"/>
              </a:rPr>
              <a:t>переважають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червоні</a:t>
            </a:r>
            <a:r>
              <a:rPr lang="ru-RU" dirty="0">
                <a:latin typeface="Comic Sans MS" pitchFamily="66" charset="0"/>
              </a:rPr>
              <a:t> тони , а головною прикрасою залу є </a:t>
            </a:r>
            <a:r>
              <a:rPr lang="ru-RU" dirty="0" err="1">
                <a:latin typeface="Comic Sans MS" pitchFamily="66" charset="0"/>
              </a:rPr>
              <a:t>зображення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рожевих</a:t>
            </a:r>
            <a:r>
              <a:rPr lang="ru-RU" dirty="0">
                <a:latin typeface="Comic Sans MS" pitchFamily="66" charset="0"/>
              </a:rPr>
              <a:t> поросят. </a:t>
            </a:r>
            <a:r>
              <a:rPr lang="ru-RU" dirty="0" err="1">
                <a:latin typeface="Comic Sans MS" pitchFamily="66" charset="0"/>
              </a:rPr>
              <a:t>Фірмовим</a:t>
            </a:r>
            <a:r>
              <a:rPr lang="ru-RU" dirty="0">
                <a:latin typeface="Comic Sans MS" pitchFamily="66" charset="0"/>
              </a:rPr>
              <a:t> блюдом закладу є </a:t>
            </a:r>
            <a:r>
              <a:rPr lang="ru-RU" dirty="0" err="1">
                <a:latin typeface="Comic Sans MS" pitchFamily="66" charset="0"/>
              </a:rPr>
              <a:t>копитце</a:t>
            </a:r>
            <a:r>
              <a:rPr lang="ru-RU" dirty="0">
                <a:latin typeface="Comic Sans MS" pitchFamily="66" charset="0"/>
              </a:rPr>
              <a:t> , яке приготовлено на </a:t>
            </a:r>
            <a:r>
              <a:rPr lang="ru-RU" dirty="0" err="1">
                <a:latin typeface="Comic Sans MS" pitchFamily="66" charset="0"/>
              </a:rPr>
              <a:t>грилі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прикрашене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зеленню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Також</a:t>
            </a:r>
            <a:r>
              <a:rPr lang="ru-RU" dirty="0">
                <a:latin typeface="Comic Sans MS" pitchFamily="66" charset="0"/>
              </a:rPr>
              <a:t> тут </a:t>
            </a:r>
            <a:r>
              <a:rPr lang="ru-RU" dirty="0" err="1">
                <a:latin typeface="Comic Sans MS" pitchFamily="66" charset="0"/>
              </a:rPr>
              <a:t>можна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скуштувати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такі</a:t>
            </a:r>
            <a:r>
              <a:rPr lang="ru-RU" dirty="0">
                <a:latin typeface="Comic Sans MS" pitchFamily="66" charset="0"/>
              </a:rPr>
              <a:t> страви , як </a:t>
            </a:r>
            <a:r>
              <a:rPr lang="ru-RU" dirty="0" err="1">
                <a:latin typeface="Comic Sans MS" pitchFamily="66" charset="0"/>
              </a:rPr>
              <a:t>цибульний</a:t>
            </a:r>
            <a:r>
              <a:rPr lang="ru-RU" dirty="0">
                <a:latin typeface="Comic Sans MS" pitchFamily="66" charset="0"/>
              </a:rPr>
              <a:t> суп і тартар з лосося.</a:t>
            </a:r>
          </a:p>
        </p:txBody>
      </p:sp>
    </p:spTree>
    <p:extLst>
      <p:ext uri="{BB962C8B-B14F-4D97-AF65-F5344CB8AC3E}">
        <p14:creationId xmlns:p14="http://schemas.microsoft.com/office/powerpoint/2010/main" val="983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1" y="692696"/>
            <a:ext cx="915268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08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pitchFamily="66" charset="0"/>
              </a:rPr>
              <a:t>Le Grand </a:t>
            </a:r>
            <a:r>
              <a:rPr lang="en-US" sz="5400" dirty="0" err="1">
                <a:latin typeface="Comic Sans MS" pitchFamily="66" charset="0"/>
              </a:rPr>
              <a:t>Vefour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24" y="1052736"/>
            <a:ext cx="9146023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один з </a:t>
            </a:r>
            <a:r>
              <a:rPr lang="ru-RU" dirty="0" err="1">
                <a:latin typeface="Comic Sans MS" pitchFamily="66" charset="0"/>
              </a:rPr>
              <a:t>найстаріших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ресторанів</a:t>
            </a:r>
            <a:r>
              <a:rPr lang="ru-RU" dirty="0">
                <a:latin typeface="Comic Sans MS" pitchFamily="66" charset="0"/>
              </a:rPr>
              <a:t> Парижа , </a:t>
            </a:r>
            <a:r>
              <a:rPr lang="ru-RU" dirty="0" err="1">
                <a:latin typeface="Comic Sans MS" pitchFamily="66" charset="0"/>
              </a:rPr>
              <a:t>який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заснований</a:t>
            </a:r>
            <a:r>
              <a:rPr lang="ru-RU" dirty="0">
                <a:latin typeface="Comic Sans MS" pitchFamily="66" charset="0"/>
              </a:rPr>
              <a:t> в 1784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неповторний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інтер'єр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оригінальними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меблями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розписом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стін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вишуканими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вітражами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створює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чудову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урочисту</a:t>
            </a:r>
            <a:r>
              <a:rPr lang="ru-RU" dirty="0">
                <a:latin typeface="Comic Sans MS" pitchFamily="66" charset="0"/>
              </a:rPr>
              <a:t> атмосферу.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елементів</a:t>
            </a:r>
            <a:r>
              <a:rPr lang="ru-RU" dirty="0">
                <a:latin typeface="Comic Sans MS" pitchFamily="66" charset="0"/>
              </a:rPr>
              <a:t> декору </a:t>
            </a:r>
            <a:r>
              <a:rPr lang="ru-RU" dirty="0" err="1">
                <a:latin typeface="Comic Sans MS" pitchFamily="66" charset="0"/>
              </a:rPr>
              <a:t>настільки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цінні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унікальні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розташовані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захисним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склом</a:t>
            </a:r>
            <a:r>
              <a:rPr lang="ru-RU" dirty="0">
                <a:latin typeface="Comic Sans MS" pitchFamily="66" charset="0"/>
              </a:rPr>
              <a:t>. Н</a:t>
            </a:r>
            <a:r>
              <a:rPr lang="ru-RU" dirty="0" smtClean="0">
                <a:latin typeface="Comic Sans MS" pitchFamily="66" charset="0"/>
              </a:rPr>
              <a:t>а </a:t>
            </a:r>
            <a:r>
              <a:rPr lang="ru-RU" dirty="0" err="1">
                <a:latin typeface="Comic Sans MS" pitchFamily="66" charset="0"/>
              </a:rPr>
              <a:t>першому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поверсі</a:t>
            </a:r>
            <a:r>
              <a:rPr lang="ru-RU" dirty="0">
                <a:latin typeface="Comic Sans MS" pitchFamily="66" charset="0"/>
              </a:rPr>
              <a:t> ресторану </a:t>
            </a:r>
            <a:r>
              <a:rPr lang="ru-RU" dirty="0" err="1">
                <a:latin typeface="Comic Sans MS" pitchFamily="66" charset="0"/>
              </a:rPr>
              <a:t>розташований</a:t>
            </a:r>
            <a:r>
              <a:rPr lang="ru-RU" dirty="0">
                <a:latin typeface="Comic Sans MS" pitchFamily="66" charset="0"/>
              </a:rPr>
              <a:t> зал на 60 персон , а на другому - </a:t>
            </a:r>
            <a:r>
              <a:rPr lang="en-US" dirty="0">
                <a:latin typeface="Comic Sans MS" pitchFamily="66" charset="0"/>
              </a:rPr>
              <a:t>VIP - </a:t>
            </a:r>
            <a:r>
              <a:rPr lang="ru-RU" dirty="0" err="1">
                <a:latin typeface="Comic Sans MS" pitchFamily="66" charset="0"/>
              </a:rPr>
              <a:t>кімната</a:t>
            </a:r>
            <a:r>
              <a:rPr lang="ru-RU" dirty="0">
                <a:latin typeface="Comic Sans MS" pitchFamily="66" charset="0"/>
              </a:rPr>
              <a:t> для 20 -</a:t>
            </a:r>
            <a:r>
              <a:rPr lang="ru-RU" dirty="0" err="1">
                <a:latin typeface="Comic Sans MS" pitchFamily="66" charset="0"/>
              </a:rPr>
              <a:t>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гостей,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бажають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пообідати</a:t>
            </a:r>
            <a:r>
              <a:rPr lang="ru-RU" dirty="0">
                <a:latin typeface="Comic Sans MS" pitchFamily="66" charset="0"/>
              </a:rPr>
              <a:t> в тихому затишному </a:t>
            </a:r>
            <a:r>
              <a:rPr lang="ru-RU" dirty="0" err="1">
                <a:latin typeface="Comic Sans MS" pitchFamily="66" charset="0"/>
              </a:rPr>
              <a:t>місці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2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992" y="188640"/>
            <a:ext cx="9057487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За </a:t>
            </a:r>
            <a:r>
              <a:rPr lang="ru-RU" dirty="0" err="1">
                <a:latin typeface="Comic Sans MS" pitchFamily="66" charset="0"/>
              </a:rPr>
              <a:t>тривалу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історію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існування</a:t>
            </a:r>
            <a:r>
              <a:rPr lang="ru-RU" dirty="0">
                <a:latin typeface="Comic Sans MS" pitchFamily="66" charset="0"/>
              </a:rPr>
              <a:t> ресторану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інтер'єр</a:t>
            </a:r>
            <a:r>
              <a:rPr lang="ru-RU" dirty="0">
                <a:latin typeface="Comic Sans MS" pitchFamily="66" charset="0"/>
              </a:rPr>
              <a:t> практично не </a:t>
            </a:r>
            <a:r>
              <a:rPr lang="ru-RU" dirty="0" err="1">
                <a:latin typeface="Comic Sans MS" pitchFamily="66" charset="0"/>
              </a:rPr>
              <a:t>змінився</a:t>
            </a:r>
            <a:r>
              <a:rPr lang="ru-RU" dirty="0">
                <a:latin typeface="Comic Sans MS" pitchFamily="66" charset="0"/>
              </a:rPr>
              <a:t>. Як і в </a:t>
            </a:r>
            <a:r>
              <a:rPr lang="ru-RU" dirty="0" err="1">
                <a:latin typeface="Comic Sans MS" pitchFamily="66" charset="0"/>
              </a:rPr>
              <a:t>давні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часи</a:t>
            </a:r>
            <a:r>
              <a:rPr lang="ru-RU" dirty="0">
                <a:latin typeface="Comic Sans MS" pitchFamily="66" charset="0"/>
              </a:rPr>
              <a:t> , тут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кришталю</a:t>
            </a:r>
            <a:r>
              <a:rPr lang="ru-RU" dirty="0">
                <a:latin typeface="Comic Sans MS" pitchFamily="66" charset="0"/>
              </a:rPr>
              <a:t> і позолоти , </a:t>
            </a:r>
            <a:r>
              <a:rPr lang="ru-RU" dirty="0" err="1">
                <a:latin typeface="Comic Sans MS" pitchFamily="66" charset="0"/>
              </a:rPr>
              <a:t>стельової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настінного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живопису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вітражів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антикварних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меблів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вартість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якої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беруться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підрахувати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навіть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найдосвідченіші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антиквари</a:t>
            </a:r>
            <a:r>
              <a:rPr lang="ru-RU" dirty="0">
                <a:latin typeface="Comic Sans MS" pitchFamily="66" charset="0"/>
              </a:rPr>
              <a:t> .</a:t>
            </a:r>
          </a:p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Серед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фірмових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страв</a:t>
            </a:r>
            <a:r>
              <a:rPr lang="ru-RU" dirty="0">
                <a:latin typeface="Comic Sans MS" pitchFamily="66" charset="0"/>
              </a:rPr>
              <a:t> " </a:t>
            </a:r>
            <a:r>
              <a:rPr lang="en-US" dirty="0">
                <a:latin typeface="Comic Sans MS" pitchFamily="66" charset="0"/>
              </a:rPr>
              <a:t>Le Grand </a:t>
            </a:r>
            <a:r>
              <a:rPr lang="en-US" dirty="0" err="1">
                <a:latin typeface="Comic Sans MS" pitchFamily="66" charset="0"/>
              </a:rPr>
              <a:t>Vefour</a:t>
            </a:r>
            <a:r>
              <a:rPr lang="en-US" dirty="0">
                <a:latin typeface="Comic Sans MS" pitchFamily="66" charset="0"/>
              </a:rPr>
              <a:t> " </a:t>
            </a:r>
            <a:r>
              <a:rPr lang="ru-RU" dirty="0" err="1">
                <a:latin typeface="Comic Sans MS" pitchFamily="66" charset="0"/>
              </a:rPr>
              <a:t>слід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зазначити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устриць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чудові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трюфелі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фуа</a:t>
            </a:r>
            <a:r>
              <a:rPr lang="ru-RU" dirty="0">
                <a:latin typeface="Comic Sans MS" pitchFamily="66" charset="0"/>
              </a:rPr>
              <a:t> -</a:t>
            </a:r>
            <a:r>
              <a:rPr lang="ru-RU" dirty="0" err="1">
                <a:latin typeface="Comic Sans MS" pitchFamily="66" charset="0"/>
              </a:rPr>
              <a:t>гра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Обслуговування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ресторані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рівня</a:t>
            </a:r>
            <a:r>
              <a:rPr lang="ru-RU" dirty="0">
                <a:latin typeface="Comic Sans MS" pitchFamily="66" charset="0"/>
              </a:rPr>
              <a:t> « </a:t>
            </a:r>
            <a:r>
              <a:rPr lang="ru-RU" dirty="0" err="1">
                <a:latin typeface="Comic Sans MS" pitchFamily="66" charset="0"/>
              </a:rPr>
              <a:t>преміум</a:t>
            </a:r>
            <a:r>
              <a:rPr lang="ru-RU" dirty="0">
                <a:latin typeface="Comic Sans MS" pitchFamily="66" charset="0"/>
              </a:rPr>
              <a:t>» . </a:t>
            </a:r>
            <a:r>
              <a:rPr lang="ru-RU" dirty="0" err="1">
                <a:latin typeface="Comic Sans MS" pitchFamily="66" charset="0"/>
              </a:rPr>
              <a:t>Ціни</a:t>
            </a:r>
            <a:r>
              <a:rPr lang="ru-RU" dirty="0">
                <a:latin typeface="Comic Sans MS" pitchFamily="66" charset="0"/>
              </a:rPr>
              <a:t> тут </a:t>
            </a:r>
            <a:r>
              <a:rPr lang="ru-RU" dirty="0" err="1">
                <a:latin typeface="Comic Sans MS" pitchFamily="66" charset="0"/>
              </a:rPr>
              <a:t>дуже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високі</a:t>
            </a:r>
            <a:r>
              <a:rPr lang="ru-RU" dirty="0">
                <a:latin typeface="Comic Sans MS" pitchFamily="66" charset="0"/>
              </a:rPr>
              <a:t> - за </a:t>
            </a:r>
            <a:r>
              <a:rPr lang="ru-RU" dirty="0" err="1">
                <a:latin typeface="Comic Sans MS" pitchFamily="66" charset="0"/>
              </a:rPr>
              <a:t>обід</a:t>
            </a:r>
            <a:r>
              <a:rPr lang="ru-RU" dirty="0">
                <a:latin typeface="Comic Sans MS" pitchFamily="66" charset="0"/>
              </a:rPr>
              <a:t> вам </a:t>
            </a:r>
            <a:r>
              <a:rPr lang="ru-RU" dirty="0" err="1">
                <a:latin typeface="Comic Sans MS" pitchFamily="66" charset="0"/>
              </a:rPr>
              <a:t>доведеться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залишити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близько</a:t>
            </a:r>
            <a:r>
              <a:rPr lang="ru-RU" dirty="0">
                <a:latin typeface="Comic Sans MS" pitchFamily="66" charset="0"/>
              </a:rPr>
              <a:t> 250 </a:t>
            </a:r>
            <a:r>
              <a:rPr lang="ru-RU" dirty="0" err="1">
                <a:latin typeface="Comic Sans MS" pitchFamily="66" charset="0"/>
              </a:rPr>
              <a:t>євро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7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5268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uk-UA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Дякую за увагу</a:t>
            </a:r>
            <a:endParaRPr lang="ru-RU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5" y="404665"/>
            <a:ext cx="9023951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вважаються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винахідниками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соусів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готуванні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придумуванні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нових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рецептів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соусів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рівних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немає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усьому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світі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Англійці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жартують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цього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приводу: «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Якщо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Англії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є три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сорти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соусів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триста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шістдесят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видів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релігії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то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три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релігії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триста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шістдесят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рецептів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соусів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».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Comic Sans MS" pitchFamily="66" charset="0"/>
              </a:rPr>
              <a:t>Молочні</a:t>
            </a:r>
            <a:r>
              <a:rPr lang="ru-RU" sz="5400" dirty="0">
                <a:latin typeface="Comic Sans MS" pitchFamily="66" charset="0"/>
              </a:rPr>
              <a:t> </a:t>
            </a:r>
            <a:r>
              <a:rPr lang="ru-RU" sz="5400" dirty="0" err="1" smtClean="0">
                <a:latin typeface="Comic Sans MS" pitchFamily="66" charset="0"/>
              </a:rPr>
              <a:t>продукти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70" y="1196752"/>
            <a:ext cx="904203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Французька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кулінарія</a:t>
            </a:r>
            <a:r>
              <a:rPr lang="ru-RU" dirty="0">
                <a:latin typeface="Comic Sans MS" pitchFamily="66" charset="0"/>
              </a:rPr>
              <a:t>, у </a:t>
            </a:r>
            <a:r>
              <a:rPr lang="ru-RU" dirty="0" err="1">
                <a:latin typeface="Comic Sans MS" pitchFamily="66" charset="0"/>
              </a:rPr>
              <a:t>порівнянні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іншими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країнами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Західної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Європи</a:t>
            </a:r>
            <a:r>
              <a:rPr lang="ru-RU" dirty="0">
                <a:latin typeface="Comic Sans MS" pitchFamily="66" charset="0"/>
              </a:rPr>
              <a:t>, </a:t>
            </a:r>
            <a:r>
              <a:rPr lang="ru-RU" dirty="0" err="1">
                <a:latin typeface="Comic Sans MS" pitchFamily="66" charset="0"/>
              </a:rPr>
              <a:t>молочних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продуктів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використовує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виняток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складають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 err="1">
                <a:latin typeface="Comic Sans MS" pitchFamily="66" charset="0"/>
              </a:rPr>
              <a:t>сири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прославилися</a:t>
            </a:r>
            <a:r>
              <a:rPr lang="ru-RU" dirty="0">
                <a:latin typeface="Comic Sans MS" pitchFamily="66" charset="0"/>
              </a:rPr>
              <a:t> на увесь </a:t>
            </a:r>
            <a:r>
              <a:rPr lang="ru-RU" dirty="0" err="1">
                <a:latin typeface="Comic Sans MS" pitchFamily="66" charset="0"/>
              </a:rPr>
              <a:t>світ</a:t>
            </a:r>
            <a:r>
              <a:rPr lang="ru-RU" dirty="0">
                <a:latin typeface="Comic Sans MS" pitchFamily="66" charset="0"/>
              </a:rPr>
              <a:t>. Страви з </a:t>
            </a:r>
            <a:r>
              <a:rPr lang="ru-RU" dirty="0" err="1">
                <a:latin typeface="Comic Sans MS" pitchFamily="66" charset="0"/>
              </a:rPr>
              <a:t>сирами</a:t>
            </a:r>
            <a:r>
              <a:rPr lang="ru-RU" dirty="0">
                <a:latin typeface="Comic Sans MS" pitchFamily="66" charset="0"/>
              </a:rPr>
              <a:t> і зеленим салатом </a:t>
            </a:r>
            <a:r>
              <a:rPr lang="ru-RU" dirty="0" err="1">
                <a:latin typeface="Comic Sans MS" pitchFamily="66" charset="0"/>
              </a:rPr>
              <a:t>обов’язково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подають</a:t>
            </a:r>
            <a:r>
              <a:rPr lang="ru-RU" dirty="0">
                <a:latin typeface="Comic Sans MS" pitchFamily="66" charset="0"/>
              </a:rPr>
              <a:t> перед десертом. В </a:t>
            </a:r>
            <a:r>
              <a:rPr lang="ru-RU" dirty="0" err="1">
                <a:latin typeface="Comic Sans MS" pitchFamily="66" charset="0"/>
              </a:rPr>
              <a:t>Франції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роблять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менш</a:t>
            </a:r>
            <a:r>
              <a:rPr lang="ru-RU" dirty="0">
                <a:latin typeface="Comic Sans MS" pitchFamily="66" charset="0"/>
              </a:rPr>
              <a:t> 500 </a:t>
            </a:r>
            <a:r>
              <a:rPr lang="ru-RU" dirty="0" err="1">
                <a:latin typeface="Comic Sans MS" pitchFamily="66" charset="0"/>
              </a:rPr>
              <a:t>сортів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сиру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серед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яких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такі</a:t>
            </a:r>
            <a:r>
              <a:rPr lang="ru-RU" dirty="0">
                <a:latin typeface="Comic Sans MS" pitchFamily="66" charset="0"/>
              </a:rPr>
              <a:t> широко </a:t>
            </a:r>
            <a:r>
              <a:rPr lang="ru-RU" dirty="0" err="1">
                <a:latin typeface="Comic Sans MS" pitchFamily="66" charset="0"/>
              </a:rPr>
              <a:t>відомі</a:t>
            </a:r>
            <a:r>
              <a:rPr lang="ru-RU" dirty="0">
                <a:latin typeface="Comic Sans MS" pitchFamily="66" charset="0"/>
              </a:rPr>
              <a:t>, як рокфор, </a:t>
            </a:r>
            <a:r>
              <a:rPr lang="ru-RU" dirty="0" err="1" smtClean="0">
                <a:latin typeface="Comic Sans MS" pitchFamily="66" charset="0"/>
              </a:rPr>
              <a:t>грюер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камамбер</a:t>
            </a:r>
            <a:r>
              <a:rPr lang="ru-RU" dirty="0">
                <a:latin typeface="Comic Sans MS" pitchFamily="66" charset="0"/>
              </a:rPr>
              <a:t> і </a:t>
            </a:r>
            <a:r>
              <a:rPr lang="ru-RU" dirty="0" err="1">
                <a:latin typeface="Comic Sans MS" pitchFamily="66" charset="0"/>
              </a:rPr>
              <a:t>ін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Сири</a:t>
            </a:r>
            <a:r>
              <a:rPr lang="ru-RU" dirty="0">
                <a:latin typeface="Comic Sans MS" pitchFamily="66" charset="0"/>
              </a:rPr>
              <a:t> є </a:t>
            </a:r>
            <a:r>
              <a:rPr lang="ru-RU" dirty="0" err="1">
                <a:latin typeface="Comic Sans MS" pitchFamily="66" charset="0"/>
              </a:rPr>
              <a:t>невід’ємним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елементом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французької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кухні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їх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подають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обід</a:t>
            </a:r>
            <a:r>
              <a:rPr lang="ru-RU" dirty="0">
                <a:latin typeface="Comic Sans MS" pitchFamily="66" charset="0"/>
              </a:rPr>
              <a:t> і вечерю на </a:t>
            </a:r>
            <a:r>
              <a:rPr lang="ru-RU" dirty="0" err="1">
                <a:latin typeface="Comic Sans MS" pitchFamily="66" charset="0"/>
              </a:rPr>
              <a:t>дерев'яній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дощечці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4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" y="0"/>
            <a:ext cx="9138174" cy="90872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Цікаві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факти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про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сир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"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Країна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, яка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забезпечує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мир сотнями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видів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сиру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загинути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" - Так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стверджував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Вінстон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Черчель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Франція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виробляє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приблизно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чверть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загального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обсягу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виробництві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сиру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Європі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Кожен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 на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рік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з'їдає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30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кг.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сиру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частенько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заповідали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один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одному головки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сиру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Некоторие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козячого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сиру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змішують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деревною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золою.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надає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сиру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сірий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колір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, а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робиться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для того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аби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абсорбувати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надмірну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вологу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зберегти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сир.</a:t>
            </a:r>
          </a:p>
        </p:txBody>
      </p:sp>
    </p:spTree>
    <p:extLst>
      <p:ext uri="{BB962C8B-B14F-4D97-AF65-F5344CB8AC3E}">
        <p14:creationId xmlns:p14="http://schemas.microsoft.com/office/powerpoint/2010/main" val="3708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Солодощі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92" y="1268760"/>
            <a:ext cx="877498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Найвідомішими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французькими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десертами є 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круасан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вишневий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пиріг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клафуті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 шарлотка, 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Тарт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Татен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 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різдвяне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поліно,крем-брюле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(вершки 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запечені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 карамельною 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скоринкою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88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Напої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напоїв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віддають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перевагу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фруктовим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сокам,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мінеральній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воді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Надзвичайно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популярна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кава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спиртних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напоїв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Франції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поширені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абсент, кальвадос, коньяк.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Усі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вважають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дня не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можуть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прожити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без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келиха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вина.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дійсно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так, але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скоріше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стосується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південних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провінцій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8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err="1">
                <a:latin typeface="Comic Sans MS" pitchFamily="66" charset="0"/>
              </a:rPr>
              <a:t>Типові</a:t>
            </a:r>
            <a:r>
              <a:rPr lang="ru-RU" sz="6000" dirty="0">
                <a:latin typeface="Comic Sans MS" pitchFamily="66" charset="0"/>
              </a:rPr>
              <a:t> </a:t>
            </a:r>
            <a:r>
              <a:rPr lang="ru-RU" sz="6000" dirty="0" smtClean="0">
                <a:latin typeface="Comic Sans MS" pitchFamily="66" charset="0"/>
              </a:rPr>
              <a:t>страви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Comic Sans MS" pitchFamily="66" charset="0"/>
              </a:rPr>
              <a:t>Французький</a:t>
            </a:r>
            <a:r>
              <a:rPr lang="ru-RU" dirty="0">
                <a:latin typeface="Comic Sans MS" pitchFamily="66" charset="0"/>
              </a:rPr>
              <a:t> багет</a:t>
            </a:r>
          </a:p>
          <a:p>
            <a:r>
              <a:rPr lang="ru-RU" dirty="0" err="1">
                <a:latin typeface="Comic Sans MS" pitchFamily="66" charset="0"/>
              </a:rPr>
              <a:t>Печінка</a:t>
            </a:r>
            <a:r>
              <a:rPr lang="ru-RU" dirty="0">
                <a:latin typeface="Comic Sans MS" pitchFamily="66" charset="0"/>
              </a:rPr>
              <a:t> кролика</a:t>
            </a:r>
          </a:p>
          <a:p>
            <a:r>
              <a:rPr lang="ru-RU" dirty="0" err="1" smtClean="0">
                <a:latin typeface="Comic Sans MS" pitchFamily="66" charset="0"/>
              </a:rPr>
              <a:t>Фуа-гра</a:t>
            </a:r>
            <a:r>
              <a:rPr lang="ru-RU" dirty="0" smtClean="0">
                <a:latin typeface="Comic Sans MS" pitchFamily="66" charset="0"/>
              </a:rPr>
              <a:t> — </a:t>
            </a:r>
            <a:r>
              <a:rPr lang="ru-RU" dirty="0">
                <a:latin typeface="Comic Sans MS" pitchFamily="66" charset="0"/>
              </a:rPr>
              <a:t>паштет з </a:t>
            </a:r>
            <a:r>
              <a:rPr lang="ru-RU" dirty="0" err="1">
                <a:latin typeface="Comic Sans MS" pitchFamily="66" charset="0"/>
              </a:rPr>
              <a:t>печінки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гуски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Крепи</a:t>
            </a:r>
            <a:r>
              <a:rPr lang="ru-RU" dirty="0">
                <a:latin typeface="Comic Sans MS" pitchFamily="66" charset="0"/>
              </a:rPr>
              <a:t> — </a:t>
            </a:r>
            <a:r>
              <a:rPr lang="ru-RU" dirty="0" err="1">
                <a:latin typeface="Comic Sans MS" pitchFamily="66" charset="0"/>
              </a:rPr>
              <a:t>тонкі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млинці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Бешамель</a:t>
            </a:r>
          </a:p>
          <a:p>
            <a:r>
              <a:rPr lang="ru-RU" dirty="0" err="1">
                <a:latin typeface="Comic Sans MS" pitchFamily="66" charset="0"/>
              </a:rPr>
              <a:t>Буйабез</a:t>
            </a:r>
            <a:r>
              <a:rPr lang="ru-RU" dirty="0">
                <a:latin typeface="Comic Sans MS" pitchFamily="66" charset="0"/>
              </a:rPr>
              <a:t> — </a:t>
            </a:r>
            <a:r>
              <a:rPr lang="ru-RU" dirty="0" err="1">
                <a:latin typeface="Comic Sans MS" pitchFamily="66" charset="0"/>
              </a:rPr>
              <a:t>рибний</a:t>
            </a:r>
            <a:r>
              <a:rPr lang="ru-RU" dirty="0">
                <a:latin typeface="Comic Sans MS" pitchFamily="66" charset="0"/>
              </a:rPr>
              <a:t> суп</a:t>
            </a:r>
          </a:p>
          <a:p>
            <a:r>
              <a:rPr lang="ru-RU" dirty="0">
                <a:latin typeface="Comic Sans MS" pitchFamily="66" charset="0"/>
              </a:rPr>
              <a:t>Фрикасе з курки</a:t>
            </a:r>
          </a:p>
          <a:p>
            <a:r>
              <a:rPr lang="ru-RU" dirty="0">
                <a:latin typeface="Comic Sans MS" pitchFamily="66" charset="0"/>
              </a:rPr>
              <a:t>Соус </a:t>
            </a:r>
            <a:r>
              <a:rPr lang="ru-RU" dirty="0" err="1">
                <a:latin typeface="Comic Sans MS" pitchFamily="66" charset="0"/>
              </a:rPr>
              <a:t>валуаз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Крем-брюле — </a:t>
            </a:r>
            <a:r>
              <a:rPr lang="ru-RU" dirty="0" err="1">
                <a:latin typeface="Comic Sans MS" pitchFamily="66" charset="0"/>
              </a:rPr>
              <a:t>запечені</a:t>
            </a:r>
            <a:r>
              <a:rPr lang="ru-RU" dirty="0">
                <a:latin typeface="Comic Sans MS" pitchFamily="66" charset="0"/>
              </a:rPr>
              <a:t> вершки</a:t>
            </a:r>
          </a:p>
          <a:p>
            <a:r>
              <a:rPr lang="ru-RU" dirty="0">
                <a:latin typeface="Comic Sans MS" pitchFamily="66" charset="0"/>
              </a:rPr>
              <a:t>Суфле</a:t>
            </a:r>
          </a:p>
          <a:p>
            <a:r>
              <a:rPr lang="ru-RU" dirty="0" err="1">
                <a:latin typeface="Comic Sans MS" pitchFamily="66" charset="0"/>
              </a:rPr>
              <a:t>Тарт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Татен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034682"/>
          </a:xfrm>
        </p:spPr>
        <p:txBody>
          <a:bodyPr>
            <a:noAutofit/>
          </a:bodyPr>
          <a:lstStyle/>
          <a:p>
            <a:r>
              <a:rPr lang="ru-RU" sz="9600" dirty="0" err="1">
                <a:latin typeface="Comic Sans MS" pitchFamily="66" charset="0"/>
              </a:rPr>
              <a:t>Французький</a:t>
            </a:r>
            <a:r>
              <a:rPr lang="ru-RU" sz="9600" dirty="0">
                <a:latin typeface="Comic Sans MS" pitchFamily="66" charset="0"/>
              </a:rPr>
              <a:t> багет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809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777"/>
            <a:ext cx="9024308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Comic Sans MS" pitchFamily="66" charset="0"/>
              </a:rPr>
              <a:t>Цінується</a:t>
            </a:r>
            <a:r>
              <a:rPr lang="ru-RU" sz="3600" dirty="0">
                <a:latin typeface="Comic Sans MS" pitchFamily="66" charset="0"/>
              </a:rPr>
              <a:t> у </a:t>
            </a:r>
            <a:r>
              <a:rPr lang="ru-RU" sz="3600" dirty="0" err="1">
                <a:latin typeface="Comic Sans MS" pitchFamily="66" charset="0"/>
              </a:rPr>
              <a:t>всьому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світі</a:t>
            </a:r>
            <a:r>
              <a:rPr lang="ru-RU" sz="3600" dirty="0">
                <a:latin typeface="Comic Sans MS" pitchFamily="66" charset="0"/>
              </a:rPr>
              <a:t> як </a:t>
            </a:r>
            <a:r>
              <a:rPr lang="ru-RU" sz="3600" dirty="0" err="1">
                <a:latin typeface="Comic Sans MS" pitchFamily="66" charset="0"/>
              </a:rPr>
              <a:t>дуже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вишукана</a:t>
            </a:r>
            <a:r>
              <a:rPr lang="ru-RU" sz="3600" dirty="0">
                <a:latin typeface="Comic Sans MS" pitchFamily="66" charset="0"/>
              </a:rPr>
              <a:t>. Про те, </a:t>
            </a:r>
            <a:r>
              <a:rPr lang="ru-RU" sz="3600" dirty="0" err="1">
                <a:latin typeface="Comic Sans MS" pitchFamily="66" charset="0"/>
              </a:rPr>
              <a:t>що</a:t>
            </a:r>
            <a:r>
              <a:rPr lang="ru-RU" sz="3600" dirty="0">
                <a:latin typeface="Comic Sans MS" pitchFamily="66" charset="0"/>
              </a:rPr>
              <a:t> </a:t>
            </a:r>
            <a:r>
              <a:rPr lang="ru-RU" sz="3600" dirty="0" err="1">
                <a:latin typeface="Comic Sans MS" pitchFamily="66" charset="0"/>
              </a:rPr>
              <a:t>французи</a:t>
            </a:r>
            <a:r>
              <a:rPr lang="ru-RU" sz="3600" dirty="0">
                <a:latin typeface="Comic Sans MS" pitchFamily="66" charset="0"/>
              </a:rPr>
              <a:t> </a:t>
            </a:r>
            <a:r>
              <a:rPr lang="ru-RU" sz="3600" dirty="0" err="1">
                <a:latin typeface="Comic Sans MS" pitchFamily="66" charset="0"/>
              </a:rPr>
              <a:t>відомі</a:t>
            </a:r>
            <a:r>
              <a:rPr lang="ru-RU" sz="3600" dirty="0">
                <a:latin typeface="Comic Sans MS" pitchFamily="66" charset="0"/>
              </a:rPr>
              <a:t> як </a:t>
            </a:r>
            <a:r>
              <a:rPr lang="ru-RU" sz="3600" dirty="0" err="1">
                <a:latin typeface="Comic Sans MS" pitchFamily="66" charset="0"/>
              </a:rPr>
              <a:t>гурмани</a:t>
            </a:r>
            <a:r>
              <a:rPr lang="ru-RU" sz="3600" dirty="0">
                <a:latin typeface="Comic Sans MS" pitchFamily="66" charset="0"/>
              </a:rPr>
              <a:t>, </a:t>
            </a:r>
            <a:r>
              <a:rPr lang="ru-RU" sz="3600" dirty="0" err="1">
                <a:latin typeface="Comic Sans MS" pitchFamily="66" charset="0"/>
              </a:rPr>
              <a:t>чули</a:t>
            </a:r>
            <a:r>
              <a:rPr lang="ru-RU" sz="3600" dirty="0">
                <a:latin typeface="Comic Sans MS" pitchFamily="66" charset="0"/>
              </a:rPr>
              <a:t>, напевно, </a:t>
            </a:r>
            <a:r>
              <a:rPr lang="ru-RU" sz="3600" dirty="0" err="1">
                <a:latin typeface="Comic Sans MS" pitchFamily="66" charset="0"/>
              </a:rPr>
              <a:t>усі</a:t>
            </a:r>
            <a:r>
              <a:rPr lang="ru-RU" sz="3600" dirty="0">
                <a:latin typeface="Comic Sans MS" pitchFamily="66" charset="0"/>
              </a:rPr>
              <a:t>. </a:t>
            </a:r>
            <a:r>
              <a:rPr lang="ru-RU" sz="3600" dirty="0" err="1">
                <a:latin typeface="Comic Sans MS" pitchFamily="66" charset="0"/>
              </a:rPr>
              <a:t>Французька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smtClean="0">
                <a:latin typeface="Comic Sans MS" pitchFamily="66" charset="0"/>
              </a:rPr>
              <a:t>кухня </a:t>
            </a:r>
            <a:r>
              <a:rPr lang="ru-RU" sz="3600" dirty="0" err="1" smtClean="0">
                <a:latin typeface="Comic Sans MS" pitchFamily="66" charset="0"/>
              </a:rPr>
              <a:t>завжди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була</a:t>
            </a:r>
            <a:r>
              <a:rPr lang="ru-RU" sz="3600" dirty="0">
                <a:latin typeface="Comic Sans MS" pitchFamily="66" charset="0"/>
              </a:rPr>
              <a:t> прикладом </a:t>
            </a:r>
            <a:r>
              <a:rPr lang="ru-RU" sz="3600" dirty="0" err="1">
                <a:latin typeface="Comic Sans MS" pitchFamily="66" charset="0"/>
              </a:rPr>
              <a:t>досконалості</a:t>
            </a:r>
            <a:r>
              <a:rPr lang="ru-RU" sz="3600" dirty="0">
                <a:latin typeface="Comic Sans MS" pitchFamily="66" charset="0"/>
              </a:rPr>
              <a:t> в </a:t>
            </a:r>
            <a:r>
              <a:rPr lang="ru-RU" sz="3600" dirty="0" err="1">
                <a:latin typeface="Comic Sans MS" pitchFamily="66" charset="0"/>
              </a:rPr>
              <a:t>кухарському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мистецтві</a:t>
            </a:r>
            <a:r>
              <a:rPr lang="ru-RU" sz="3600" dirty="0">
                <a:latin typeface="Comic Sans MS" pitchFamily="66" charset="0"/>
              </a:rPr>
              <a:t>. </a:t>
            </a:r>
            <a:r>
              <a:rPr lang="ru-RU" sz="3600" dirty="0" err="1" smtClean="0">
                <a:latin typeface="Comic Sans MS" pitchFamily="66" charset="0"/>
              </a:rPr>
              <a:t>Французи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вважають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кулінарію</a:t>
            </a:r>
            <a:r>
              <a:rPr lang="ru-RU" sz="3600" dirty="0">
                <a:latin typeface="Comic Sans MS" pitchFamily="66" charset="0"/>
              </a:rPr>
              <a:t> видом </a:t>
            </a:r>
            <a:r>
              <a:rPr lang="ru-RU" sz="3600" dirty="0" err="1">
                <a:latin typeface="Comic Sans MS" pitchFamily="66" charset="0"/>
              </a:rPr>
              <a:t>мистецтва</a:t>
            </a:r>
            <a:r>
              <a:rPr lang="ru-RU" sz="3600" dirty="0">
                <a:latin typeface="Comic Sans MS" pitchFamily="66" charset="0"/>
              </a:rPr>
              <a:t>, таким самим як </a:t>
            </a:r>
            <a:r>
              <a:rPr lang="ru-RU" sz="3600" dirty="0" err="1">
                <a:latin typeface="Comic Sans MS" pitchFamily="66" charset="0"/>
              </a:rPr>
              <a:t>поезія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чи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музика</a:t>
            </a:r>
            <a:r>
              <a:rPr lang="ru-RU" sz="3600" dirty="0">
                <a:latin typeface="Comic Sans MS" pitchFamily="66" charset="0"/>
              </a:rPr>
              <a:t>, а </a:t>
            </a:r>
            <a:r>
              <a:rPr lang="ru-RU" sz="3600" dirty="0" err="1">
                <a:latin typeface="Comic Sans MS" pitchFamily="66" charset="0"/>
              </a:rPr>
              <a:t>відомих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кухарів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вважають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поетами</a:t>
            </a:r>
            <a:r>
              <a:rPr lang="ru-RU" sz="3600" dirty="0">
                <a:latin typeface="Comic Sans MS" pitchFamily="66" charset="0"/>
              </a:rPr>
              <a:t>. </a:t>
            </a:r>
            <a:r>
              <a:rPr lang="ru-RU" sz="3600" dirty="0" err="1">
                <a:latin typeface="Comic Sans MS" pitchFamily="66" charset="0"/>
              </a:rPr>
              <a:t>Багато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знаменитих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французів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складали</a:t>
            </a:r>
            <a:r>
              <a:rPr lang="ru-RU" sz="3600" dirty="0">
                <a:latin typeface="Comic Sans MS" pitchFamily="66" charset="0"/>
              </a:rPr>
              <a:t> і </a:t>
            </a:r>
            <a:r>
              <a:rPr lang="ru-RU" sz="3600" dirty="0" err="1">
                <a:latin typeface="Comic Sans MS" pitchFamily="66" charset="0"/>
              </a:rPr>
              <a:t>видавали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свої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кухарські</a:t>
            </a:r>
            <a:r>
              <a:rPr lang="ru-RU" sz="3600" dirty="0">
                <a:latin typeface="Comic Sans MS" pitchFamily="66" charset="0"/>
              </a:rPr>
              <a:t> книги.</a:t>
            </a:r>
          </a:p>
        </p:txBody>
      </p:sp>
    </p:spTree>
    <p:extLst>
      <p:ext uri="{BB962C8B-B14F-4D97-AF65-F5344CB8AC3E}">
        <p14:creationId xmlns:p14="http://schemas.microsoft.com/office/powerpoint/2010/main" val="19656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3994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38793" cy="68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" y="332656"/>
            <a:ext cx="9149093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48"/>
            <a:ext cx="9137817" cy="65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04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725144"/>
          </a:xfrm>
        </p:spPr>
        <p:txBody>
          <a:bodyPr>
            <a:normAutofit/>
          </a:bodyPr>
          <a:lstStyle/>
          <a:p>
            <a:r>
              <a:rPr lang="uk-UA" sz="11500" dirty="0" smtClean="0">
                <a:latin typeface="Comic Sans MS" pitchFamily="66" charset="0"/>
              </a:rPr>
              <a:t>Печінка кролика</a:t>
            </a:r>
            <a:endParaRPr lang="ru-RU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" y="404664"/>
            <a:ext cx="913280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" y="332656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3966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dirty="0" err="1">
                <a:latin typeface="Comic Sans MS" pitchFamily="66" charset="0"/>
              </a:rPr>
              <a:t>Багато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туристів</a:t>
            </a:r>
            <a:r>
              <a:rPr lang="ru-RU" sz="3100" dirty="0">
                <a:latin typeface="Comic Sans MS" pitchFamily="66" charset="0"/>
              </a:rPr>
              <a:t> часто </a:t>
            </a:r>
            <a:r>
              <a:rPr lang="ru-RU" sz="3100" dirty="0" err="1">
                <a:latin typeface="Comic Sans MS" pitchFamily="66" charset="0"/>
              </a:rPr>
              <a:t>приїжджають</a:t>
            </a:r>
            <a:r>
              <a:rPr lang="ru-RU" sz="3100" dirty="0">
                <a:latin typeface="Comic Sans MS" pitchFamily="66" charset="0"/>
              </a:rPr>
              <a:t> у </a:t>
            </a:r>
            <a:r>
              <a:rPr lang="ru-RU" sz="3100" dirty="0" err="1" smtClean="0">
                <a:latin typeface="Comic Sans MS" pitchFamily="66" charset="0"/>
              </a:rPr>
              <a:t>Францію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 smtClean="0">
                <a:latin typeface="Comic Sans MS" pitchFamily="66" charset="0"/>
              </a:rPr>
              <a:t>щоб</a:t>
            </a:r>
            <a:r>
              <a:rPr lang="ru-RU" sz="3100" dirty="0" smtClean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насолоджуватись</a:t>
            </a:r>
            <a:r>
              <a:rPr lang="ru-RU" sz="3100" dirty="0">
                <a:latin typeface="Comic Sans MS" pitchFamily="66" charset="0"/>
              </a:rPr>
              <a:t> шедеврами </a:t>
            </a:r>
            <a:r>
              <a:rPr lang="ru-RU" sz="3100" dirty="0" err="1">
                <a:latin typeface="Comic Sans MS" pitchFamily="66" charset="0"/>
              </a:rPr>
              <a:t>французької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кухні</a:t>
            </a:r>
            <a:r>
              <a:rPr lang="ru-RU" sz="3100" dirty="0">
                <a:latin typeface="Comic Sans MS" pitchFamily="66" charset="0"/>
              </a:rPr>
              <a:t>. </a:t>
            </a:r>
            <a:r>
              <a:rPr lang="ru-RU" sz="3100" dirty="0" err="1">
                <a:latin typeface="Comic Sans MS" pitchFamily="66" charset="0"/>
              </a:rPr>
              <a:t>Адже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кожен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регіон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країни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відрізняється</a:t>
            </a:r>
            <a:r>
              <a:rPr lang="ru-RU" sz="3100" dirty="0">
                <a:latin typeface="Comic Sans MS" pitchFamily="66" charset="0"/>
              </a:rPr>
              <a:t> не </a:t>
            </a:r>
            <a:r>
              <a:rPr lang="ru-RU" sz="3100" dirty="0" err="1">
                <a:latin typeface="Comic Sans MS" pitchFamily="66" charset="0"/>
              </a:rPr>
              <a:t>лише</a:t>
            </a:r>
            <a:r>
              <a:rPr lang="ru-RU" sz="3100" dirty="0">
                <a:latin typeface="Comic Sans MS" pitchFamily="66" charset="0"/>
              </a:rPr>
              <a:t> культурою, </a:t>
            </a:r>
            <a:r>
              <a:rPr lang="ru-RU" sz="3100" dirty="0" err="1">
                <a:latin typeface="Comic Sans MS" pitchFamily="66" charset="0"/>
              </a:rPr>
              <a:t>історією</a:t>
            </a:r>
            <a:r>
              <a:rPr lang="ru-RU" sz="3100" dirty="0">
                <a:latin typeface="Comic Sans MS" pitchFamily="66" charset="0"/>
              </a:rPr>
              <a:t>, </a:t>
            </a:r>
            <a:r>
              <a:rPr lang="ru-RU" sz="3100" dirty="0" err="1">
                <a:latin typeface="Comic Sans MS" pitchFamily="66" charset="0"/>
              </a:rPr>
              <a:t>особливим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 smtClean="0">
                <a:latin typeface="Comic Sans MS" pitchFamily="66" charset="0"/>
              </a:rPr>
              <a:t>кліматом</a:t>
            </a:r>
            <a:r>
              <a:rPr lang="ru-RU" sz="3100" dirty="0" smtClean="0">
                <a:latin typeface="Comic Sans MS" pitchFamily="66" charset="0"/>
              </a:rPr>
              <a:t>, акцентом та </a:t>
            </a:r>
            <a:r>
              <a:rPr lang="ru-RU" sz="3100" dirty="0" err="1" smtClean="0">
                <a:latin typeface="Comic Sans MS" pitchFamily="66" charset="0"/>
              </a:rPr>
              <a:t>особливими</a:t>
            </a:r>
            <a:r>
              <a:rPr lang="ru-RU" sz="3100" dirty="0" smtClean="0">
                <a:latin typeface="Comic Sans MS" pitchFamily="66" charset="0"/>
              </a:rPr>
              <a:t> </a:t>
            </a:r>
            <a:r>
              <a:rPr lang="ru-RU" sz="3100" dirty="0" err="1" smtClean="0">
                <a:latin typeface="Comic Sans MS" pitchFamily="66" charset="0"/>
              </a:rPr>
              <a:t>делікатесами.Нормандія</a:t>
            </a:r>
            <a:r>
              <a:rPr lang="ru-RU" sz="3100" dirty="0">
                <a:latin typeface="Comic Sans MS" pitchFamily="66" charset="0"/>
              </a:rPr>
              <a:t> </a:t>
            </a:r>
            <a:r>
              <a:rPr lang="ru-RU" sz="3100" dirty="0" err="1">
                <a:latin typeface="Comic Sans MS" pitchFamily="66" charset="0"/>
              </a:rPr>
              <a:t>пишається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своїми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сирами</a:t>
            </a:r>
            <a:r>
              <a:rPr lang="ru-RU" sz="3100" dirty="0">
                <a:latin typeface="Comic Sans MS" pitchFamily="66" charset="0"/>
              </a:rPr>
              <a:t> та </a:t>
            </a:r>
            <a:r>
              <a:rPr lang="ru-RU" sz="3100" dirty="0" err="1">
                <a:latin typeface="Comic Sans MS" pitchFamily="66" charset="0"/>
              </a:rPr>
              <a:t>яблуневою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 smtClean="0">
                <a:latin typeface="Comic Sans MS" pitchFamily="66" charset="0"/>
              </a:rPr>
              <a:t>горілкою</a:t>
            </a:r>
            <a:r>
              <a:rPr lang="ru-RU" sz="3100" dirty="0" smtClean="0">
                <a:latin typeface="Comic Sans MS" pitchFamily="66" charset="0"/>
              </a:rPr>
              <a:t>.</a:t>
            </a:r>
            <a:r>
              <a:rPr lang="ru-RU" sz="3100" dirty="0">
                <a:latin typeface="Comic Sans MS" pitchFamily="66" charset="0"/>
              </a:rPr>
              <a:t> </a:t>
            </a:r>
            <a:r>
              <a:rPr lang="ru-RU" sz="3100" dirty="0" smtClean="0">
                <a:latin typeface="Comic Sans MS" pitchFamily="66" charset="0"/>
              </a:rPr>
              <a:t>Бретань</a:t>
            </a:r>
            <a:r>
              <a:rPr lang="ru-RU" sz="3100" dirty="0">
                <a:latin typeface="Comic Sans MS" pitchFamily="66" charset="0"/>
              </a:rPr>
              <a:t> - область де </a:t>
            </a:r>
            <a:r>
              <a:rPr lang="ru-RU" sz="3100" dirty="0" err="1">
                <a:latin typeface="Comic Sans MS" pitchFamily="66" charset="0"/>
              </a:rPr>
              <a:t>чудово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готують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млинці</a:t>
            </a:r>
            <a:r>
              <a:rPr lang="ru-RU" sz="3100" dirty="0">
                <a:latin typeface="Comic Sans MS" pitchFamily="66" charset="0"/>
              </a:rPr>
              <a:t> з </a:t>
            </a:r>
            <a:r>
              <a:rPr lang="ru-RU" sz="3100" dirty="0" err="1">
                <a:latin typeface="Comic Sans MS" pitchFamily="66" charset="0"/>
              </a:rPr>
              <a:t>гречаної</a:t>
            </a:r>
            <a:r>
              <a:rPr lang="ru-RU" sz="3100" dirty="0">
                <a:latin typeface="Comic Sans MS" pitchFamily="66" charset="0"/>
              </a:rPr>
              <a:t> муки з особливою </a:t>
            </a:r>
            <a:r>
              <a:rPr lang="ru-RU" sz="3100" dirty="0" err="1">
                <a:latin typeface="Comic Sans MS" pitchFamily="66" charset="0"/>
              </a:rPr>
              <a:t>начинкою</a:t>
            </a:r>
            <a:r>
              <a:rPr lang="ru-RU" sz="3100" dirty="0">
                <a:latin typeface="Comic Sans MS" pitchFamily="66" charset="0"/>
              </a:rPr>
              <a:t> (</a:t>
            </a:r>
            <a:r>
              <a:rPr lang="ru-RU" sz="3100" dirty="0" err="1">
                <a:latin typeface="Comic Sans MS" pitchFamily="66" charset="0"/>
              </a:rPr>
              <a:t>яйця</a:t>
            </a:r>
            <a:r>
              <a:rPr lang="ru-RU" sz="3100" dirty="0">
                <a:latin typeface="Comic Sans MS" pitchFamily="66" charset="0"/>
              </a:rPr>
              <a:t> всмятку, </a:t>
            </a:r>
            <a:r>
              <a:rPr lang="ru-RU" sz="3100" dirty="0" err="1">
                <a:latin typeface="Comic Sans MS" pitchFamily="66" charset="0"/>
              </a:rPr>
              <a:t>шинката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жовтий</a:t>
            </a:r>
            <a:r>
              <a:rPr lang="ru-RU" sz="3100" dirty="0">
                <a:latin typeface="Comic Sans MS" pitchFamily="66" charset="0"/>
              </a:rPr>
              <a:t> сир) і </a:t>
            </a:r>
            <a:r>
              <a:rPr lang="ru-RU" sz="3100" dirty="0" err="1">
                <a:latin typeface="Comic Sans MS" pitchFamily="66" charset="0"/>
              </a:rPr>
              <a:t>це</a:t>
            </a:r>
            <a:r>
              <a:rPr lang="ru-RU" sz="3100" dirty="0">
                <a:latin typeface="Comic Sans MS" pitchFamily="66" charset="0"/>
              </a:rPr>
              <a:t> все </a:t>
            </a:r>
            <a:r>
              <a:rPr lang="ru-RU" sz="3100" dirty="0" err="1">
                <a:latin typeface="Comic Sans MS" pitchFamily="66" charset="0"/>
              </a:rPr>
              <a:t>заливається</a:t>
            </a:r>
            <a:r>
              <a:rPr lang="ru-RU" sz="3100" dirty="0">
                <a:latin typeface="Comic Sans MS" pitchFamily="66" charset="0"/>
              </a:rPr>
              <a:t> сидром (</a:t>
            </a:r>
            <a:r>
              <a:rPr lang="ru-RU" sz="3100" dirty="0" err="1">
                <a:latin typeface="Comic Sans MS" pitchFamily="66" charset="0"/>
              </a:rPr>
              <a:t>яблуневе</a:t>
            </a:r>
            <a:r>
              <a:rPr lang="ru-RU" sz="3100" dirty="0">
                <a:latin typeface="Comic Sans MS" pitchFamily="66" charset="0"/>
              </a:rPr>
              <a:t> вино). В </a:t>
            </a:r>
            <a:r>
              <a:rPr lang="ru-RU" sz="3100" dirty="0" err="1">
                <a:latin typeface="Comic Sans MS" pitchFamily="66" charset="0"/>
              </a:rPr>
              <a:t>Турені</a:t>
            </a:r>
            <a:r>
              <a:rPr lang="ru-RU" sz="3100" dirty="0">
                <a:latin typeface="Comic Sans MS" pitchFamily="66" charset="0"/>
              </a:rPr>
              <a:t> </a:t>
            </a:r>
            <a:r>
              <a:rPr lang="ru-RU" sz="3100" dirty="0" err="1">
                <a:latin typeface="Comic Sans MS" pitchFamily="66" charset="0"/>
              </a:rPr>
              <a:t>чудово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готують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рибу,а</a:t>
            </a:r>
            <a:r>
              <a:rPr lang="ru-RU" sz="3100" dirty="0">
                <a:latin typeface="Comic Sans MS" pitchFamily="66" charset="0"/>
              </a:rPr>
              <a:t> на </a:t>
            </a:r>
            <a:r>
              <a:rPr lang="ru-RU" sz="3100" dirty="0" err="1">
                <a:latin typeface="Comic Sans MS" pitchFamily="66" charset="0"/>
              </a:rPr>
              <a:t>пн-зх</a:t>
            </a:r>
            <a:r>
              <a:rPr lang="ru-RU" sz="3100" dirty="0">
                <a:latin typeface="Comic Sans MS" pitchFamily="66" charset="0"/>
              </a:rPr>
              <a:t> вас </a:t>
            </a:r>
            <a:r>
              <a:rPr lang="ru-RU" sz="3100" dirty="0" err="1">
                <a:latin typeface="Comic Sans MS" pitchFamily="66" charset="0"/>
              </a:rPr>
              <a:t>пригостять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відомим</a:t>
            </a:r>
            <a:r>
              <a:rPr lang="ru-RU" sz="3100" dirty="0">
                <a:latin typeface="Comic Sans MS" pitchFamily="66" charset="0"/>
              </a:rPr>
              <a:t> </a:t>
            </a:r>
            <a:r>
              <a:rPr lang="ru-RU" sz="3100" dirty="0" err="1">
                <a:latin typeface="Comic Sans MS" pitchFamily="66" charset="0"/>
              </a:rPr>
              <a:t>фуа-гра</a:t>
            </a:r>
            <a:r>
              <a:rPr lang="ru-RU" sz="3100" dirty="0">
                <a:latin typeface="Comic Sans MS" pitchFamily="66" charset="0"/>
              </a:rPr>
              <a:t>. Прованс -</a:t>
            </a:r>
            <a:r>
              <a:rPr lang="ru-RU" sz="3100" dirty="0" err="1">
                <a:latin typeface="Comic Sans MS" pitchFamily="66" charset="0"/>
              </a:rPr>
              <a:t>справжнє</a:t>
            </a:r>
            <a:r>
              <a:rPr lang="ru-RU" sz="3100" dirty="0">
                <a:latin typeface="Comic Sans MS" pitchFamily="66" charset="0"/>
              </a:rPr>
              <a:t> царство </a:t>
            </a:r>
            <a:r>
              <a:rPr lang="ru-RU" sz="3100" dirty="0" err="1">
                <a:latin typeface="Comic Sans MS" pitchFamily="66" charset="0"/>
              </a:rPr>
              <a:t>пряних</a:t>
            </a:r>
            <a:r>
              <a:rPr lang="ru-RU" sz="3100" dirty="0">
                <a:latin typeface="Comic Sans MS" pitchFamily="66" charset="0"/>
              </a:rPr>
              <a:t> трав та </a:t>
            </a:r>
            <a:r>
              <a:rPr lang="ru-RU" sz="3100" dirty="0" err="1">
                <a:latin typeface="Comic Sans MS" pitchFamily="66" charset="0"/>
              </a:rPr>
              <a:t>овочів</a:t>
            </a:r>
            <a:r>
              <a:rPr lang="ru-RU" sz="31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4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042"/>
            <a:ext cx="7524328" cy="68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Фуа-гра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— паштет з </a:t>
            </a:r>
            <a:r>
              <a:rPr lang="ru-RU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печінки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гуски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332656"/>
            <a:ext cx="913994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6" y="0"/>
            <a:ext cx="9176645" cy="68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88640"/>
            <a:ext cx="9164399" cy="64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5235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" y="288745"/>
            <a:ext cx="9013752" cy="59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7" y="404664"/>
            <a:ext cx="920194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>
                <a:latin typeface="Comic Sans MS" pitchFamily="66" charset="0"/>
              </a:rPr>
              <a:t>Французьку</a:t>
            </a:r>
            <a:r>
              <a:rPr lang="ru-RU" sz="3600" dirty="0">
                <a:latin typeface="Comic Sans MS" pitchFamily="66" charset="0"/>
              </a:rPr>
              <a:t> кухню </a:t>
            </a:r>
            <a:r>
              <a:rPr lang="ru-RU" sz="3600" dirty="0" err="1">
                <a:latin typeface="Comic Sans MS" pitchFamily="66" charset="0"/>
              </a:rPr>
              <a:t>умовно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поділяють</a:t>
            </a:r>
            <a:r>
              <a:rPr lang="ru-RU" sz="3600" dirty="0">
                <a:latin typeface="Comic Sans MS" pitchFamily="66" charset="0"/>
              </a:rPr>
              <a:t> на три </a:t>
            </a:r>
            <a:r>
              <a:rPr lang="ru-RU" sz="3600" dirty="0" err="1">
                <a:latin typeface="Comic Sans MS" pitchFamily="66" charset="0"/>
              </a:rPr>
              <a:t>частини</a:t>
            </a:r>
            <a:r>
              <a:rPr lang="ru-RU" sz="3600" dirty="0">
                <a:latin typeface="Comic Sans MS" pitchFamily="66" charset="0"/>
              </a:rPr>
              <a:t>:</a:t>
            </a:r>
          </a:p>
          <a:p>
            <a:r>
              <a:rPr lang="en-US" sz="3600" dirty="0">
                <a:latin typeface="Comic Sans MS" pitchFamily="66" charset="0"/>
              </a:rPr>
              <a:t>cuisine </a:t>
            </a:r>
            <a:r>
              <a:rPr lang="en-US" sz="3600" dirty="0" err="1">
                <a:latin typeface="Comic Sans MS" pitchFamily="66" charset="0"/>
              </a:rPr>
              <a:t>regionale</a:t>
            </a:r>
            <a:r>
              <a:rPr lang="en-US" sz="3600" dirty="0">
                <a:latin typeface="Comic Sans MS" pitchFamily="66" charset="0"/>
              </a:rPr>
              <a:t> (</a:t>
            </a:r>
            <a:r>
              <a:rPr lang="ru-RU" sz="3600" dirty="0" err="1">
                <a:latin typeface="Comic Sans MS" pitchFamily="66" charset="0"/>
              </a:rPr>
              <a:t>регіональна</a:t>
            </a:r>
            <a:r>
              <a:rPr lang="ru-RU" sz="3600" dirty="0">
                <a:latin typeface="Comic Sans MS" pitchFamily="66" charset="0"/>
              </a:rPr>
              <a:t> кухня)</a:t>
            </a:r>
          </a:p>
          <a:p>
            <a:r>
              <a:rPr lang="en-US" sz="3600" dirty="0">
                <a:latin typeface="Comic Sans MS" pitchFamily="66" charset="0"/>
              </a:rPr>
              <a:t>cuisine </a:t>
            </a:r>
            <a:r>
              <a:rPr lang="en-US" sz="3600" dirty="0" err="1">
                <a:latin typeface="Comic Sans MS" pitchFamily="66" charset="0"/>
              </a:rPr>
              <a:t>bourgeoise</a:t>
            </a:r>
            <a:r>
              <a:rPr lang="en-US" sz="3600" dirty="0">
                <a:latin typeface="Comic Sans MS" pitchFamily="66" charset="0"/>
              </a:rPr>
              <a:t> (</a:t>
            </a:r>
            <a:r>
              <a:rPr lang="ru-RU" sz="3600" dirty="0" err="1">
                <a:latin typeface="Comic Sans MS" pitchFamily="66" charset="0"/>
              </a:rPr>
              <a:t>загальнопоширена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французька</a:t>
            </a:r>
            <a:r>
              <a:rPr lang="ru-RU" sz="3600" dirty="0">
                <a:latin typeface="Comic Sans MS" pitchFamily="66" charset="0"/>
              </a:rPr>
              <a:t> кухня)</a:t>
            </a:r>
          </a:p>
          <a:p>
            <a:r>
              <a:rPr lang="en-US" sz="3600" dirty="0">
                <a:latin typeface="Comic Sans MS" pitchFamily="66" charset="0"/>
              </a:rPr>
              <a:t>haute cuisine (</a:t>
            </a:r>
            <a:r>
              <a:rPr lang="ru-RU" sz="3600" dirty="0" err="1">
                <a:latin typeface="Comic Sans MS" pitchFamily="66" charset="0"/>
              </a:rPr>
              <a:t>вишукана</a:t>
            </a:r>
            <a:r>
              <a:rPr lang="ru-RU" sz="3600" dirty="0">
                <a:latin typeface="Comic Sans MS" pitchFamily="66" charset="0"/>
              </a:rPr>
              <a:t> кухня, </a:t>
            </a:r>
            <a:r>
              <a:rPr lang="ru-RU" sz="3600" dirty="0" err="1">
                <a:latin typeface="Comic Sans MS" pitchFamily="66" charset="0"/>
              </a:rPr>
              <a:t>висока</a:t>
            </a:r>
            <a:r>
              <a:rPr lang="ru-RU" sz="3600" dirty="0">
                <a:latin typeface="Comic Sans MS" pitchFamily="66" charset="0"/>
              </a:rPr>
              <a:t> кухня), прикладом </a:t>
            </a:r>
            <a:r>
              <a:rPr lang="ru-RU" sz="3600" dirty="0" err="1">
                <a:latin typeface="Comic Sans MS" pitchFamily="66" charset="0"/>
              </a:rPr>
              <a:t>якої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свого</a:t>
            </a:r>
            <a:r>
              <a:rPr lang="ru-RU" sz="3600" dirty="0">
                <a:latin typeface="Comic Sans MS" pitchFamily="66" charset="0"/>
              </a:rPr>
              <a:t> часу </a:t>
            </a:r>
            <a:r>
              <a:rPr lang="ru-RU" sz="3600" dirty="0" err="1">
                <a:latin typeface="Comic Sans MS" pitchFamily="66" charset="0"/>
              </a:rPr>
              <a:t>була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придворна</a:t>
            </a:r>
            <a:r>
              <a:rPr lang="ru-RU" sz="3600" dirty="0">
                <a:latin typeface="Comic Sans MS" pitchFamily="66" charset="0"/>
              </a:rPr>
              <a:t> кухня </a:t>
            </a:r>
            <a:r>
              <a:rPr lang="ru-RU" sz="3600" dirty="0" err="1">
                <a:latin typeface="Comic Sans MS" pitchFamily="66" charset="0"/>
              </a:rPr>
              <a:t>французьких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королів</a:t>
            </a:r>
            <a:r>
              <a:rPr lang="ru-RU" sz="36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4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404664"/>
            <a:ext cx="9144000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06690"/>
          </a:xfrm>
        </p:spPr>
        <p:txBody>
          <a:bodyPr>
            <a:noAutofit/>
          </a:bodyPr>
          <a:lstStyle/>
          <a:p>
            <a:r>
              <a:rPr lang="ru-RU" sz="11500" dirty="0" smtClean="0">
                <a:latin typeface="Comic Sans MS" pitchFamily="66" charset="0"/>
              </a:rPr>
              <a:t>Крепи </a:t>
            </a:r>
            <a:r>
              <a:rPr lang="ru-RU" sz="11500" dirty="0">
                <a:latin typeface="Comic Sans MS" pitchFamily="66" charset="0"/>
              </a:rPr>
              <a:t>— </a:t>
            </a:r>
            <a:r>
              <a:rPr lang="ru-RU" sz="11500" dirty="0" err="1">
                <a:latin typeface="Comic Sans MS" pitchFamily="66" charset="0"/>
              </a:rPr>
              <a:t>тонкі</a:t>
            </a:r>
            <a:r>
              <a:rPr lang="ru-RU" sz="11500" dirty="0">
                <a:latin typeface="Comic Sans MS" pitchFamily="66" charset="0"/>
              </a:rPr>
              <a:t> </a:t>
            </a:r>
            <a:r>
              <a:rPr lang="ru-RU" sz="11500" dirty="0" err="1">
                <a:latin typeface="Comic Sans MS" pitchFamily="66" charset="0"/>
              </a:rPr>
              <a:t>млинці</a:t>
            </a:r>
            <a:endParaRPr lang="ru-RU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22"/>
            <a:ext cx="9101703" cy="68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332656"/>
            <a:ext cx="913994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" y="404664"/>
            <a:ext cx="9176651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88"/>
            <a:ext cx="9182651" cy="6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6434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05" y="0"/>
            <a:ext cx="6845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388" y="115888"/>
            <a:ext cx="8857108" cy="6625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Comic Sans MS" pitchFamily="66" charset="0"/>
              </a:rPr>
              <a:t>Регіональна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французька</a:t>
            </a:r>
            <a:r>
              <a:rPr lang="ru-RU" sz="3600" dirty="0">
                <a:latin typeface="Comic Sans MS" pitchFamily="66" charset="0"/>
              </a:rPr>
              <a:t> кухня </a:t>
            </a:r>
            <a:r>
              <a:rPr lang="ru-RU" sz="3600" dirty="0" err="1">
                <a:latin typeface="Comic Sans MS" pitchFamily="66" charset="0"/>
              </a:rPr>
              <a:t>південних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провінцій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відрізняється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гостротою</a:t>
            </a:r>
            <a:r>
              <a:rPr lang="ru-RU" sz="3600" dirty="0">
                <a:latin typeface="Comic Sans MS" pitchFamily="66" charset="0"/>
              </a:rPr>
              <a:t>, </a:t>
            </a:r>
            <a:r>
              <a:rPr lang="ru-RU" sz="3600" dirty="0" err="1">
                <a:latin typeface="Comic Sans MS" pitchFamily="66" charset="0"/>
              </a:rPr>
              <a:t>використанням</a:t>
            </a:r>
            <a:r>
              <a:rPr lang="ru-RU" sz="3600" dirty="0">
                <a:latin typeface="Comic Sans MS" pitchFamily="66" charset="0"/>
              </a:rPr>
              <a:t> при </a:t>
            </a:r>
            <a:r>
              <a:rPr lang="ru-RU" sz="3600" dirty="0" err="1">
                <a:latin typeface="Comic Sans MS" pitchFamily="66" charset="0"/>
              </a:rPr>
              <a:t>готуванні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страв</a:t>
            </a:r>
            <a:r>
              <a:rPr lang="ru-RU" sz="3600" dirty="0">
                <a:latin typeface="Comic Sans MS" pitchFamily="66" charset="0"/>
              </a:rPr>
              <a:t> вин і </a:t>
            </a:r>
            <a:r>
              <a:rPr lang="ru-RU" sz="3600" dirty="0" err="1">
                <a:latin typeface="Comic Sans MS" pitchFamily="66" charset="0"/>
              </a:rPr>
              <a:t>спецій</a:t>
            </a:r>
            <a:r>
              <a:rPr lang="ru-RU" sz="3600" dirty="0">
                <a:latin typeface="Comic Sans MS" pitchFamily="66" charset="0"/>
              </a:rPr>
              <a:t>, і особливо, </a:t>
            </a:r>
            <a:r>
              <a:rPr lang="ru-RU" sz="3600" dirty="0" err="1">
                <a:latin typeface="Comic Sans MS" pitchFamily="66" charset="0"/>
              </a:rPr>
              <a:t>часнику</a:t>
            </a:r>
            <a:r>
              <a:rPr lang="ru-RU" sz="3600" dirty="0">
                <a:latin typeface="Comic Sans MS" pitchFamily="66" charset="0"/>
              </a:rPr>
              <a:t> і </a:t>
            </a:r>
            <a:r>
              <a:rPr lang="ru-RU" sz="3600" dirty="0" err="1" smtClean="0">
                <a:latin typeface="Comic Sans MS" pitchFamily="66" charset="0"/>
              </a:rPr>
              <a:t>цибулі</a:t>
            </a:r>
            <a:r>
              <a:rPr lang="ru-RU" sz="3600" dirty="0">
                <a:latin typeface="Comic Sans MS" pitchFamily="66" charset="0"/>
              </a:rPr>
              <a:t>. </a:t>
            </a:r>
            <a:r>
              <a:rPr lang="ru-RU" sz="3600" dirty="0" err="1">
                <a:latin typeface="Comic Sans MS" pitchFamily="66" charset="0"/>
              </a:rPr>
              <a:t>Має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свої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характерні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риси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ельзаська</a:t>
            </a:r>
            <a:r>
              <a:rPr lang="ru-RU" sz="3600" dirty="0">
                <a:latin typeface="Comic Sans MS" pitchFamily="66" charset="0"/>
              </a:rPr>
              <a:t> кухня, </a:t>
            </a:r>
            <a:r>
              <a:rPr lang="ru-RU" sz="3600" dirty="0" err="1">
                <a:latin typeface="Comic Sans MS" pitchFamily="66" charset="0"/>
              </a:rPr>
              <a:t>що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успадкувала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уподобання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етнічних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германців</a:t>
            </a:r>
            <a:r>
              <a:rPr lang="ru-RU" sz="3600" dirty="0">
                <a:latin typeface="Comic Sans MS" pitchFamily="66" charset="0"/>
              </a:rPr>
              <a:t> і </a:t>
            </a:r>
            <a:r>
              <a:rPr lang="ru-RU" sz="3600" dirty="0" err="1">
                <a:latin typeface="Comic Sans MS" pitchFamily="66" charset="0"/>
              </a:rPr>
              <a:t>характеризується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значним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споживанням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свинини</a:t>
            </a:r>
            <a:r>
              <a:rPr lang="ru-RU" sz="3600" dirty="0">
                <a:latin typeface="Comic Sans MS" pitchFamily="66" charset="0"/>
              </a:rPr>
              <a:t> і </a:t>
            </a:r>
            <a:r>
              <a:rPr lang="ru-RU" sz="3600" dirty="0" err="1">
                <a:latin typeface="Comic Sans MS" pitchFamily="66" charset="0"/>
              </a:rPr>
              <a:t>капусти</a:t>
            </a:r>
            <a:r>
              <a:rPr lang="ru-RU" sz="3600" dirty="0">
                <a:latin typeface="Comic Sans MS" pitchFamily="66" charset="0"/>
              </a:rPr>
              <a:t>. </a:t>
            </a:r>
            <a:r>
              <a:rPr lang="ru-RU" sz="3600" dirty="0" err="1">
                <a:latin typeface="Comic Sans MS" pitchFamily="66" charset="0"/>
              </a:rPr>
              <a:t>Жителі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прибережних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районів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воліють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використовувати</a:t>
            </a:r>
            <a:r>
              <a:rPr lang="ru-RU" sz="3600" dirty="0">
                <a:latin typeface="Comic Sans MS" pitchFamily="66" charset="0"/>
              </a:rPr>
              <a:t> у </a:t>
            </a:r>
            <a:r>
              <a:rPr lang="ru-RU" sz="3600" dirty="0" err="1">
                <a:latin typeface="Comic Sans MS" pitchFamily="66" charset="0"/>
              </a:rPr>
              <a:t>своїй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кухні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морепродукти</a:t>
            </a:r>
            <a:r>
              <a:rPr lang="ru-RU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15200" cy="3946450"/>
          </a:xfrm>
        </p:spPr>
        <p:txBody>
          <a:bodyPr>
            <a:noAutofit/>
          </a:bodyPr>
          <a:lstStyle/>
          <a:p>
            <a:r>
              <a:rPr lang="uk-UA" sz="11500" dirty="0" smtClean="0">
                <a:latin typeface="Comic Sans MS" pitchFamily="66" charset="0"/>
              </a:rPr>
              <a:t>Бешамель</a:t>
            </a:r>
            <a:endParaRPr lang="ru-RU" sz="1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" y="404664"/>
            <a:ext cx="9118314" cy="60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" y="-94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250706"/>
          </a:xfrm>
        </p:spPr>
        <p:txBody>
          <a:bodyPr>
            <a:normAutofit/>
          </a:bodyPr>
          <a:lstStyle/>
          <a:p>
            <a:r>
              <a:rPr lang="ru-RU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Буйабез</a:t>
            </a:r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рибний</a:t>
            </a:r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суп</a:t>
            </a:r>
          </a:p>
        </p:txBody>
      </p:sp>
    </p:spTree>
    <p:extLst>
      <p:ext uri="{BB962C8B-B14F-4D97-AF65-F5344CB8AC3E}">
        <p14:creationId xmlns:p14="http://schemas.microsoft.com/office/powerpoint/2010/main" val="14775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512645" cy="68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7284"/>
            <a:ext cx="9286526" cy="68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1" y="1052736"/>
            <a:ext cx="917003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17868"/>
            <a:ext cx="9243422" cy="68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-32436"/>
            <a:ext cx="5190536" cy="68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31220" y="0"/>
            <a:ext cx="917522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dirty="0">
                <a:latin typeface="Comic Sans MS" pitchFamily="66" charset="0"/>
              </a:rPr>
              <a:t>Головною </a:t>
            </a:r>
            <a:r>
              <a:rPr lang="ru-RU" sz="3300" dirty="0" err="1">
                <a:latin typeface="Comic Sans MS" pitchFamily="66" charset="0"/>
              </a:rPr>
              <a:t>особливістю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французької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кухні</a:t>
            </a:r>
            <a:r>
              <a:rPr lang="ru-RU" sz="3300" dirty="0">
                <a:latin typeface="Comic Sans MS" pitchFamily="66" charset="0"/>
              </a:rPr>
              <a:t> є </a:t>
            </a:r>
            <a:r>
              <a:rPr lang="ru-RU" sz="3300" dirty="0" err="1">
                <a:latin typeface="Comic Sans MS" pitchFamily="66" charset="0"/>
              </a:rPr>
              <a:t>використання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винятково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свіжих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продуктів</a:t>
            </a:r>
            <a:r>
              <a:rPr lang="ru-RU" sz="3300" dirty="0">
                <a:latin typeface="Comic Sans MS" pitchFamily="66" charset="0"/>
              </a:rPr>
              <a:t>, </a:t>
            </a:r>
            <a:r>
              <a:rPr lang="ru-RU" sz="3300" dirty="0" err="1">
                <a:latin typeface="Comic Sans MS" pitchFamily="66" charset="0"/>
              </a:rPr>
              <a:t>причому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якості</a:t>
            </a:r>
            <a:r>
              <a:rPr lang="ru-RU" sz="3300" dirty="0">
                <a:latin typeface="Comic Sans MS" pitchFamily="66" charset="0"/>
              </a:rPr>
              <a:t> й </a:t>
            </a:r>
            <a:r>
              <a:rPr lang="ru-RU" sz="3300" dirty="0" err="1">
                <a:latin typeface="Comic Sans MS" pitchFamily="66" charset="0"/>
              </a:rPr>
              <a:t>особливості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властиві</a:t>
            </a:r>
            <a:r>
              <a:rPr lang="ru-RU" sz="3300" dirty="0">
                <a:latin typeface="Comic Sans MS" pitchFamily="66" charset="0"/>
              </a:rPr>
              <a:t> кожному продукту </a:t>
            </a:r>
            <a:r>
              <a:rPr lang="ru-RU" sz="3300" dirty="0" err="1">
                <a:latin typeface="Comic Sans MS" pitchFamily="66" charset="0"/>
              </a:rPr>
              <a:t>повинні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зберігатися</a:t>
            </a:r>
            <a:r>
              <a:rPr lang="ru-RU" sz="3300" dirty="0">
                <a:latin typeface="Comic Sans MS" pitchFamily="66" charset="0"/>
              </a:rPr>
              <a:t> і </a:t>
            </a:r>
            <a:r>
              <a:rPr lang="ru-RU" sz="3300" dirty="0" err="1">
                <a:latin typeface="Comic Sans MS" pitchFamily="66" charset="0"/>
              </a:rPr>
              <a:t>після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процесу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готування</a:t>
            </a:r>
            <a:r>
              <a:rPr lang="ru-RU" sz="3300" dirty="0">
                <a:latin typeface="Comic Sans MS" pitchFamily="66" charset="0"/>
              </a:rPr>
              <a:t>. </a:t>
            </a:r>
            <a:r>
              <a:rPr lang="ru-RU" sz="3300" dirty="0" err="1">
                <a:latin typeface="Comic Sans MS" pitchFamily="66" charset="0"/>
              </a:rPr>
              <a:t>Незважаючи</a:t>
            </a:r>
            <a:r>
              <a:rPr lang="ru-RU" sz="3300" dirty="0">
                <a:latin typeface="Comic Sans MS" pitchFamily="66" charset="0"/>
              </a:rPr>
              <a:t> на </a:t>
            </a:r>
            <a:r>
              <a:rPr lang="ru-RU" sz="3300" dirty="0" err="1">
                <a:latin typeface="Comic Sans MS" pitchFamily="66" charset="0"/>
              </a:rPr>
              <a:t>відмінності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err="1" smtClean="0">
                <a:latin typeface="Comic Sans MS" pitchFamily="66" charset="0"/>
              </a:rPr>
              <a:t>регіональних</a:t>
            </a:r>
            <a:r>
              <a:rPr lang="ru-RU" sz="3300" dirty="0" smtClean="0">
                <a:latin typeface="Comic Sans MS" pitchFamily="66" charset="0"/>
              </a:rPr>
              <a:t> </a:t>
            </a:r>
            <a:r>
              <a:rPr lang="ru-RU" sz="3300" dirty="0" err="1" smtClean="0">
                <a:latin typeface="Comic Sans MS" pitchFamily="66" charset="0"/>
              </a:rPr>
              <a:t>кулінарних</a:t>
            </a:r>
            <a:r>
              <a:rPr lang="ru-RU" sz="3300" dirty="0" smtClean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традицій</a:t>
            </a:r>
            <a:r>
              <a:rPr lang="ru-RU" sz="3300" dirty="0">
                <a:latin typeface="Comic Sans MS" pitchFamily="66" charset="0"/>
              </a:rPr>
              <a:t>, характерною </a:t>
            </a:r>
            <a:r>
              <a:rPr lang="ru-RU" sz="3300" dirty="0" err="1">
                <a:latin typeface="Comic Sans MS" pitchFamily="66" charset="0"/>
              </a:rPr>
              <a:t>рисою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національної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французької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кухні</a:t>
            </a:r>
            <a:r>
              <a:rPr lang="ru-RU" sz="3300" dirty="0">
                <a:latin typeface="Comic Sans MS" pitchFamily="66" charset="0"/>
              </a:rPr>
              <a:t> є достаток </a:t>
            </a:r>
            <a:r>
              <a:rPr lang="ru-RU" sz="3300" dirty="0" err="1">
                <a:latin typeface="Comic Sans MS" pitchFamily="66" charset="0"/>
              </a:rPr>
              <a:t>овочів</a:t>
            </a:r>
            <a:r>
              <a:rPr lang="ru-RU" sz="3300" dirty="0">
                <a:latin typeface="Comic Sans MS" pitchFamily="66" charset="0"/>
              </a:rPr>
              <a:t> і </a:t>
            </a:r>
            <a:r>
              <a:rPr lang="ru-RU" sz="3300" dirty="0" err="1">
                <a:latin typeface="Comic Sans MS" pitchFamily="66" charset="0"/>
              </a:rPr>
              <a:t>коренеплодів</a:t>
            </a:r>
            <a:r>
              <a:rPr lang="ru-RU" sz="3300" dirty="0">
                <a:latin typeface="Comic Sans MS" pitchFamily="66" charset="0"/>
              </a:rPr>
              <a:t>: </a:t>
            </a:r>
            <a:r>
              <a:rPr lang="ru-RU" sz="3300" dirty="0" err="1">
                <a:latin typeface="Comic Sans MS" pitchFamily="66" charset="0"/>
              </a:rPr>
              <a:t>картопля</a:t>
            </a:r>
            <a:r>
              <a:rPr lang="ru-RU" sz="3300" dirty="0">
                <a:latin typeface="Comic Sans MS" pitchFamily="66" charset="0"/>
              </a:rPr>
              <a:t>, </a:t>
            </a:r>
            <a:r>
              <a:rPr lang="ru-RU" sz="3300" dirty="0" err="1">
                <a:latin typeface="Comic Sans MS" pitchFamily="66" charset="0"/>
              </a:rPr>
              <a:t>стручкова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err="1" smtClean="0">
                <a:latin typeface="Comic Sans MS" pitchFamily="66" charset="0"/>
              </a:rPr>
              <a:t>квасоля,цибуля</a:t>
            </a:r>
            <a:r>
              <a:rPr lang="ru-RU" sz="3300" dirty="0" smtClean="0">
                <a:latin typeface="Comic Sans MS" pitchFamily="66" charset="0"/>
              </a:rPr>
              <a:t>,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smtClean="0">
                <a:latin typeface="Comic Sans MS" pitchFamily="66" charset="0"/>
              </a:rPr>
              <a:t>шпинат,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smtClean="0">
                <a:latin typeface="Comic Sans MS" pitchFamily="66" charset="0"/>
              </a:rPr>
              <a:t>капуста,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err="1">
                <a:latin typeface="Comic Sans MS" pitchFamily="66" charset="0"/>
              </a:rPr>
              <a:t>помідори</a:t>
            </a:r>
            <a:r>
              <a:rPr lang="ru-RU" sz="3300" dirty="0">
                <a:latin typeface="Comic Sans MS" pitchFamily="66" charset="0"/>
              </a:rPr>
              <a:t>, </a:t>
            </a:r>
            <a:r>
              <a:rPr lang="ru-RU" sz="3300" dirty="0" err="1">
                <a:latin typeface="Comic Sans MS" pitchFamily="66" charset="0"/>
              </a:rPr>
              <a:t>баклажани</a:t>
            </a:r>
            <a:r>
              <a:rPr lang="ru-RU" sz="3300" dirty="0">
                <a:latin typeface="Comic Sans MS" pitchFamily="66" charset="0"/>
              </a:rPr>
              <a:t>, </a:t>
            </a:r>
            <a:r>
              <a:rPr lang="ru-RU" sz="3300" dirty="0" err="1" smtClean="0">
                <a:latin typeface="Comic Sans MS" pitchFamily="66" charset="0"/>
              </a:rPr>
              <a:t>селера</a:t>
            </a:r>
            <a:r>
              <a:rPr lang="ru-RU" sz="3300" dirty="0" smtClean="0">
                <a:latin typeface="Comic Sans MS" pitchFamily="66" charset="0"/>
              </a:rPr>
              <a:t>,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err="1">
                <a:latin typeface="Comic Sans MS" pitchFamily="66" charset="0"/>
              </a:rPr>
              <a:t>салати</a:t>
            </a:r>
            <a:r>
              <a:rPr lang="ru-RU" sz="3300" dirty="0">
                <a:latin typeface="Comic Sans MS" pitchFamily="66" charset="0"/>
              </a:rPr>
              <a:t> </a:t>
            </a:r>
            <a:r>
              <a:rPr lang="ru-RU" sz="3300" dirty="0" err="1">
                <a:latin typeface="Comic Sans MS" pitchFamily="66" charset="0"/>
              </a:rPr>
              <a:t>використовуються</a:t>
            </a:r>
            <a:r>
              <a:rPr lang="ru-RU" sz="3300" dirty="0">
                <a:latin typeface="Comic Sans MS" pitchFamily="66" charset="0"/>
              </a:rPr>
              <a:t> для </a:t>
            </a:r>
            <a:r>
              <a:rPr lang="ru-RU" sz="3300" dirty="0" err="1">
                <a:latin typeface="Comic Sans MS" pitchFamily="66" charset="0"/>
              </a:rPr>
              <a:t>готування</a:t>
            </a:r>
            <a:r>
              <a:rPr lang="ru-RU" sz="3300" dirty="0">
                <a:latin typeface="Comic Sans MS" pitchFamily="66" charset="0"/>
              </a:rPr>
              <a:t> </a:t>
            </a:r>
            <a:r>
              <a:rPr lang="ru-RU" sz="3300" dirty="0" err="1">
                <a:latin typeface="Comic Sans MS" pitchFamily="66" charset="0"/>
              </a:rPr>
              <a:t>салатів</a:t>
            </a:r>
            <a:r>
              <a:rPr lang="ru-RU" sz="3300" dirty="0">
                <a:latin typeface="Comic Sans MS" pitchFamily="66" charset="0"/>
              </a:rPr>
              <a:t>, перших і других </a:t>
            </a:r>
            <a:r>
              <a:rPr lang="ru-RU" sz="3300" dirty="0" err="1">
                <a:latin typeface="Comic Sans MS" pitchFamily="66" charset="0"/>
              </a:rPr>
              <a:t>страв</a:t>
            </a:r>
            <a:r>
              <a:rPr lang="ru-RU" sz="3300" dirty="0">
                <a:latin typeface="Comic Sans MS" pitchFamily="66" charset="0"/>
              </a:rPr>
              <a:t>, а </a:t>
            </a:r>
            <a:r>
              <a:rPr lang="ru-RU" sz="3300" dirty="0" err="1">
                <a:latin typeface="Comic Sans MS" pitchFamily="66" charset="0"/>
              </a:rPr>
              <a:t>також</a:t>
            </a:r>
            <a:r>
              <a:rPr lang="ru-RU" sz="3300" dirty="0">
                <a:latin typeface="Comic Sans MS" pitchFamily="66" charset="0"/>
              </a:rPr>
              <a:t> як </a:t>
            </a:r>
            <a:r>
              <a:rPr lang="ru-RU" sz="3300" dirty="0" err="1">
                <a:latin typeface="Comic Sans MS" pitchFamily="66" charset="0"/>
              </a:rPr>
              <a:t>гарніри</a:t>
            </a:r>
            <a:r>
              <a:rPr lang="ru-RU" sz="33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5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" y="0"/>
            <a:ext cx="7070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034682"/>
          </a:xfrm>
        </p:spPr>
        <p:txBody>
          <a:bodyPr>
            <a:normAutofit/>
          </a:bodyPr>
          <a:lstStyle/>
          <a:p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Фрикасе з курки</a:t>
            </a:r>
          </a:p>
        </p:txBody>
      </p:sp>
    </p:spTree>
    <p:extLst>
      <p:ext uri="{BB962C8B-B14F-4D97-AF65-F5344CB8AC3E}">
        <p14:creationId xmlns:p14="http://schemas.microsoft.com/office/powerpoint/2010/main" val="32292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200703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14" y="83484"/>
            <a:ext cx="918511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13" y="0"/>
            <a:ext cx="514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6204"/>
            <a:ext cx="8592794" cy="68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892816" cy="68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02634"/>
          </a:xfrm>
        </p:spPr>
        <p:txBody>
          <a:bodyPr>
            <a:noAutofit/>
          </a:bodyPr>
          <a:lstStyle/>
          <a:p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Соус </a:t>
            </a:r>
            <a:r>
              <a:rPr lang="ru-RU" sz="13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валуаз</a:t>
            </a:r>
            <a:endParaRPr lang="ru-RU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</p:spPr>
        <p:txBody>
          <a:bodyPr>
            <a:noAutofit/>
          </a:bodyPr>
          <a:lstStyle/>
          <a:p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Крем-брюле — </a:t>
            </a:r>
            <a:r>
              <a:rPr lang="ru-RU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запечені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вершки</a:t>
            </a:r>
          </a:p>
        </p:txBody>
      </p:sp>
    </p:spTree>
    <p:extLst>
      <p:ext uri="{BB962C8B-B14F-4D97-AF65-F5344CB8AC3E}">
        <p14:creationId xmlns:p14="http://schemas.microsoft.com/office/powerpoint/2010/main" val="6271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9" y="0"/>
            <a:ext cx="5202413" cy="1052736"/>
          </a:xfrm>
        </p:spPr>
        <p:txBody>
          <a:bodyPr>
            <a:normAutofit fontScale="90000"/>
          </a:bodyPr>
          <a:lstStyle/>
          <a:p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Розпорядок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дня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2" y="1196752"/>
            <a:ext cx="9018124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уважно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вибирають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продукти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для кожного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прийому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меню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залежить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свята 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календарі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пори дня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просто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фантазії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кухара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Час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прийому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їжі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змінюється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залежності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регіонів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але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можна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вважати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сніданок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складається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кави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чаю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гарячого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шоколаду,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прийнято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споживати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разом з рогаликом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джемом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сьомої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восьмої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ранку.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Обід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опівдні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а вечеря,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починається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супу -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восьмої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вечора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2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576"/>
            <a:ext cx="8149314" cy="6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27143"/>
            <a:ext cx="5545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32440" cy="68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" y="2798"/>
            <a:ext cx="8964488" cy="68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096344"/>
          </a:xfrm>
        </p:spPr>
        <p:txBody>
          <a:bodyPr>
            <a:noAutofit/>
          </a:bodyPr>
          <a:lstStyle/>
          <a:p>
            <a:r>
              <a:rPr lang="ru-RU" sz="16600" dirty="0">
                <a:latin typeface="Comic Sans MS" pitchFamily="66" charset="0"/>
              </a:rPr>
              <a:t>Суфле</a:t>
            </a:r>
          </a:p>
        </p:txBody>
      </p:sp>
    </p:spTree>
    <p:extLst>
      <p:ext uri="{BB962C8B-B14F-4D97-AF65-F5344CB8AC3E}">
        <p14:creationId xmlns:p14="http://schemas.microsoft.com/office/powerpoint/2010/main" val="39262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4" y="764704"/>
            <a:ext cx="916787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42"/>
            <a:ext cx="8244408" cy="68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332656"/>
            <a:ext cx="9146192" cy="60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21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5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Перші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страви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0815"/>
            <a:ext cx="9144000" cy="4932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 перших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страв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кухні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характерні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суп-пюре 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цибулі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-порею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картоплею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цибульний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суп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заправлений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сиром.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Відомий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провансальський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густий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рибний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суп-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буйабез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6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9174023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9" y="332656"/>
            <a:ext cx="9207076" cy="61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58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74642"/>
          </a:xfrm>
        </p:spPr>
        <p:txBody>
          <a:bodyPr>
            <a:noAutofit/>
          </a:bodyPr>
          <a:lstStyle/>
          <a:p>
            <a:r>
              <a:rPr lang="ru-RU" sz="13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Тарт</a:t>
            </a:r>
            <a:r>
              <a:rPr lang="ru-RU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3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Татен</a:t>
            </a:r>
            <a:endParaRPr lang="ru-RU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96"/>
            <a:ext cx="7020272" cy="68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9144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5" y="0"/>
            <a:ext cx="8219256" cy="5746650"/>
          </a:xfrm>
        </p:spPr>
        <p:txBody>
          <a:bodyPr>
            <a:noAutofit/>
          </a:bodyPr>
          <a:lstStyle/>
          <a:p>
            <a:pPr algn="l"/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Відомі ресторани Франції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66"/>
            <a:ext cx="8712968" cy="96946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pitchFamily="66" charset="0"/>
              </a:rPr>
              <a:t>Pierre </a:t>
            </a:r>
            <a:r>
              <a:rPr lang="en-US" sz="5400" dirty="0" err="1">
                <a:latin typeface="Comic Sans MS" pitchFamily="66" charset="0"/>
              </a:rPr>
              <a:t>Gagnaire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37" y="908720"/>
            <a:ext cx="9126163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Знаменитий</a:t>
            </a:r>
            <a:r>
              <a:rPr lang="ru-RU" dirty="0">
                <a:latin typeface="Comic Sans MS" pitchFamily="66" charset="0"/>
              </a:rPr>
              <a:t> ресторан </a:t>
            </a:r>
            <a:r>
              <a:rPr lang="ru-RU" dirty="0" smtClean="0">
                <a:latin typeface="Comic Sans MS" pitchFamily="66" charset="0"/>
              </a:rPr>
              <a:t>по </a:t>
            </a:r>
            <a:r>
              <a:rPr lang="ru-RU" dirty="0">
                <a:latin typeface="Comic Sans MS" pitchFamily="66" charset="0"/>
              </a:rPr>
              <a:t>праву </a:t>
            </a:r>
            <a:r>
              <a:rPr lang="ru-RU" dirty="0" err="1">
                <a:latin typeface="Comic Sans MS" pitchFamily="66" charset="0"/>
              </a:rPr>
              <a:t>займає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третє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місце</a:t>
            </a:r>
            <a:r>
              <a:rPr lang="ru-RU" dirty="0">
                <a:latin typeface="Comic Sans MS" pitchFamily="66" charset="0"/>
              </a:rPr>
              <a:t> в списку 50 </a:t>
            </a:r>
            <a:r>
              <a:rPr lang="ru-RU" dirty="0" err="1">
                <a:latin typeface="Comic Sans MS" pitchFamily="66" charset="0"/>
              </a:rPr>
              <a:t>кращих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ресторанів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світу</a:t>
            </a:r>
            <a:r>
              <a:rPr lang="ru-RU" dirty="0" smtClean="0">
                <a:latin typeface="Comic Sans MS" pitchFamily="66" charset="0"/>
              </a:rPr>
              <a:t>. Ресторан </a:t>
            </a:r>
            <a:r>
              <a:rPr lang="ru-RU" dirty="0" err="1" smtClean="0">
                <a:latin typeface="Comic Sans MS" pitchFamily="66" charset="0"/>
              </a:rPr>
              <a:t>пишається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трьома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мішленовськими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зірками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займає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невелике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приміщення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паризькому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готелі</a:t>
            </a:r>
            <a:r>
              <a:rPr lang="ru-RU" dirty="0">
                <a:latin typeface="Comic Sans MS" pitchFamily="66" charset="0"/>
              </a:rPr>
              <a:t> Бальзак недалеко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Єлисейських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Полів</a:t>
            </a:r>
            <a:r>
              <a:rPr lang="ru-RU" dirty="0">
                <a:latin typeface="Comic Sans MS" pitchFamily="66" charset="0"/>
              </a:rPr>
              <a:t> . Зал ресторану </a:t>
            </a:r>
            <a:r>
              <a:rPr lang="ru-RU" dirty="0" err="1">
                <a:latin typeface="Comic Sans MS" pitchFamily="66" charset="0"/>
              </a:rPr>
              <a:t>розділений</a:t>
            </a:r>
            <a:r>
              <a:rPr lang="ru-RU" dirty="0">
                <a:latin typeface="Comic Sans MS" pitchFamily="66" charset="0"/>
              </a:rPr>
              <a:t> на два </a:t>
            </a:r>
            <a:r>
              <a:rPr lang="ru-RU" dirty="0" err="1">
                <a:latin typeface="Comic Sans MS" pitchFamily="66" charset="0"/>
              </a:rPr>
              <a:t>рівні</a:t>
            </a:r>
            <a:r>
              <a:rPr lang="ru-RU" dirty="0">
                <a:latin typeface="Comic Sans MS" pitchFamily="66" charset="0"/>
              </a:rPr>
              <a:t> , де </a:t>
            </a:r>
            <a:r>
              <a:rPr lang="ru-RU" dirty="0" err="1">
                <a:latin typeface="Comic Sans MS" pitchFamily="66" charset="0"/>
              </a:rPr>
              <a:t>досить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просторо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розставлені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більше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12 </a:t>
            </a:r>
            <a:r>
              <a:rPr lang="ru-RU" dirty="0" err="1" smtClean="0">
                <a:latin typeface="Comic Sans MS" pitchFamily="66" charset="0"/>
              </a:rPr>
              <a:t>столиків</a:t>
            </a:r>
            <a:r>
              <a:rPr lang="ru-RU" dirty="0" smtClean="0">
                <a:latin typeface="Comic Sans MS" pitchFamily="66" charset="0"/>
              </a:rPr>
              <a:t>. На </a:t>
            </a:r>
            <a:r>
              <a:rPr lang="ru-RU" dirty="0" err="1">
                <a:latin typeface="Comic Sans MS" pitchFamily="66" charset="0"/>
              </a:rPr>
              <a:t>кухні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паризького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ресторану </a:t>
            </a:r>
            <a:r>
              <a:rPr lang="ru-RU" dirty="0" err="1">
                <a:latin typeface="Comic Sans MS" pitchFamily="66" charset="0"/>
              </a:rPr>
              <a:t>чаклує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П'єр</a:t>
            </a:r>
            <a:r>
              <a:rPr lang="ru-RU" dirty="0" smtClean="0">
                <a:latin typeface="Comic Sans MS" pitchFamily="66" charset="0"/>
              </a:rPr>
              <a:t> Гарньер. </a:t>
            </a:r>
            <a:r>
              <a:rPr lang="ru-RU" dirty="0" err="1">
                <a:latin typeface="Comic Sans MS" pitchFamily="66" charset="0"/>
              </a:rPr>
              <a:t>Він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справжній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знавець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традицій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французької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кухні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експериментатор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одночасно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М'ясо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риба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Французькі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кулінари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використовують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усі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м’ясних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продуктів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телятину,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яловичину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баранину, птаха, дичину.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популярні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страви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морської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прісноводної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риби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тріски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палтуса,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щуки, 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коропа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таких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морепродуктів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як 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устриці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креветки,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лангусти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морські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гребінці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" y="366223"/>
            <a:ext cx="9137048" cy="59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" y="404664"/>
            <a:ext cx="9011817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356"/>
            <a:ext cx="9122537" cy="1000084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Comic Sans MS" pitchFamily="66" charset="0"/>
              </a:rPr>
              <a:t>Кращі</a:t>
            </a:r>
            <a:r>
              <a:rPr lang="ru-RU" sz="5400" dirty="0">
                <a:latin typeface="Comic Sans MS" pitchFamily="66" charset="0"/>
              </a:rPr>
              <a:t> страви </a:t>
            </a:r>
            <a:r>
              <a:rPr lang="ru-RU" sz="5400" dirty="0" smtClean="0">
                <a:latin typeface="Comic Sans MS" pitchFamily="66" charset="0"/>
              </a:rPr>
              <a:t>ресторану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0" y="1124744"/>
            <a:ext cx="9115400" cy="57332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Меню ресторану </a:t>
            </a:r>
            <a:r>
              <a:rPr lang="ru-RU" dirty="0" err="1">
                <a:latin typeface="Comic Sans MS" pitchFamily="66" charset="0"/>
              </a:rPr>
              <a:t>П'єра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Ганьер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змінюється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постійно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Особливу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увагу</a:t>
            </a:r>
            <a:r>
              <a:rPr lang="ru-RU" dirty="0">
                <a:latin typeface="Comic Sans MS" pitchFamily="66" charset="0"/>
              </a:rPr>
              <a:t> шеф-</a:t>
            </a:r>
            <a:r>
              <a:rPr lang="ru-RU" dirty="0" err="1">
                <a:latin typeface="Comic Sans MS" pitchFamily="66" charset="0"/>
              </a:rPr>
              <a:t>кухар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П'єр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Гарньє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приділяє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десертів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яких</a:t>
            </a:r>
            <a:r>
              <a:rPr lang="ru-RU" dirty="0">
                <a:latin typeface="Comic Sans MS" pitchFamily="66" charset="0"/>
              </a:rPr>
              <a:t> тут </a:t>
            </a:r>
            <a:r>
              <a:rPr lang="ru-RU" dirty="0" err="1">
                <a:latin typeface="Comic Sans MS" pitchFamily="66" charset="0"/>
              </a:rPr>
              <a:t>безліч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Comic Sans MS" pitchFamily="66" charset="0"/>
              </a:rPr>
              <a:t>Серед</a:t>
            </a:r>
            <a:r>
              <a:rPr lang="ru-RU" dirty="0">
                <a:latin typeface="Comic Sans MS" pitchFamily="66" charset="0"/>
              </a:rPr>
              <a:t> закусок </a:t>
            </a:r>
            <a:r>
              <a:rPr lang="ru-RU" dirty="0" err="1">
                <a:latin typeface="Comic Sans MS" pitchFamily="66" charset="0"/>
              </a:rPr>
              <a:t>необхідно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відзначити</a:t>
            </a:r>
            <a:r>
              <a:rPr lang="ru-RU" dirty="0">
                <a:latin typeface="Comic Sans MS" pitchFamily="66" charset="0"/>
              </a:rPr>
              <a:t> кубики з </a:t>
            </a:r>
            <a:r>
              <a:rPr lang="ru-RU" dirty="0" err="1">
                <a:latin typeface="Comic Sans MS" pitchFamily="66" charset="0"/>
              </a:rPr>
              <a:t>мигдального</a:t>
            </a:r>
            <a:r>
              <a:rPr lang="ru-RU" dirty="0">
                <a:latin typeface="Comic Sans MS" pitchFamily="66" charset="0"/>
              </a:rPr>
              <a:t> молока з </a:t>
            </a:r>
            <a:r>
              <a:rPr lang="ru-RU" dirty="0" err="1">
                <a:latin typeface="Comic Sans MS" pitchFamily="66" charset="0"/>
              </a:rPr>
              <a:t>мусом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солодкого</a:t>
            </a:r>
            <a:r>
              <a:rPr lang="ru-RU" dirty="0">
                <a:latin typeface="Comic Sans MS" pitchFamily="66" charset="0"/>
              </a:rPr>
              <a:t> батата, </a:t>
            </a:r>
            <a:r>
              <a:rPr lang="ru-RU" dirty="0" err="1">
                <a:latin typeface="Comic Sans MS" pitchFamily="66" charset="0"/>
              </a:rPr>
              <a:t>карпаччо</a:t>
            </a:r>
            <a:r>
              <a:rPr lang="ru-RU" dirty="0">
                <a:latin typeface="Comic Sans MS" pitchFamily="66" charset="0"/>
              </a:rPr>
              <a:t> з качки в </a:t>
            </a:r>
            <a:r>
              <a:rPr lang="ru-RU" dirty="0" err="1">
                <a:latin typeface="Comic Sans MS" pitchFamily="66" charset="0"/>
              </a:rPr>
              <a:t>соусі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буряка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тушкована</a:t>
            </a:r>
            <a:r>
              <a:rPr lang="ru-RU" dirty="0" smtClean="0">
                <a:latin typeface="Comic Sans MS" pitchFamily="66" charset="0"/>
              </a:rPr>
              <a:t> цибуля </a:t>
            </a:r>
            <a:r>
              <a:rPr lang="ru-RU" dirty="0">
                <a:latin typeface="Comic Sans MS" pitchFamily="66" charset="0"/>
              </a:rPr>
              <a:t>з куркумою, </a:t>
            </a:r>
            <a:r>
              <a:rPr lang="ru-RU" dirty="0" err="1">
                <a:latin typeface="Comic Sans MS" pitchFamily="66" charset="0"/>
              </a:rPr>
              <a:t>бульйон</a:t>
            </a:r>
            <a:r>
              <a:rPr lang="ru-RU" dirty="0">
                <a:latin typeface="Comic Sans MS" pitchFamily="66" charset="0"/>
              </a:rPr>
              <a:t> «</a:t>
            </a:r>
            <a:r>
              <a:rPr lang="ru-RU" dirty="0" err="1">
                <a:latin typeface="Comic Sans MS" pitchFamily="66" charset="0"/>
              </a:rPr>
              <a:t>Венеція</a:t>
            </a:r>
            <a:r>
              <a:rPr lang="ru-RU" dirty="0">
                <a:latin typeface="Comic Sans MS" pitchFamily="66" charset="0"/>
              </a:rPr>
              <a:t>» з </a:t>
            </a:r>
            <a:r>
              <a:rPr lang="ru-RU" dirty="0" err="1">
                <a:latin typeface="Comic Sans MS" pitchFamily="66" charset="0"/>
              </a:rPr>
              <a:t>імбиром</a:t>
            </a:r>
            <a:r>
              <a:rPr lang="ru-RU" dirty="0">
                <a:latin typeface="Comic Sans MS" pitchFamily="66" charset="0"/>
              </a:rPr>
              <a:t> і фруктами.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Гурмани,що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відвідали</a:t>
            </a:r>
            <a:r>
              <a:rPr lang="ru-RU" dirty="0" smtClean="0">
                <a:latin typeface="Comic Sans MS" pitchFamily="66" charset="0"/>
              </a:rPr>
              <a:t> ресторан не </a:t>
            </a:r>
            <a:r>
              <a:rPr lang="ru-RU" dirty="0" err="1">
                <a:latin typeface="Comic Sans MS" pitchFamily="66" charset="0"/>
              </a:rPr>
              <a:t>можуть</a:t>
            </a:r>
            <a:r>
              <a:rPr lang="ru-RU" dirty="0">
                <a:latin typeface="Comic Sans MS" pitchFamily="66" charset="0"/>
              </a:rPr>
              <a:t> забути </a:t>
            </a:r>
            <a:r>
              <a:rPr lang="ru-RU" dirty="0" err="1">
                <a:latin typeface="Comic Sans MS" pitchFamily="66" charset="0"/>
              </a:rPr>
              <a:t>такі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чудові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основні</a:t>
            </a:r>
            <a:r>
              <a:rPr lang="ru-RU" dirty="0">
                <a:latin typeface="Comic Sans MS" pitchFamily="66" charset="0"/>
              </a:rPr>
              <a:t> страви , як глазурована качка з </a:t>
            </a:r>
            <a:r>
              <a:rPr lang="ru-RU" dirty="0" err="1">
                <a:latin typeface="Comic Sans MS" pitchFamily="66" charset="0"/>
              </a:rPr>
              <a:t>кмином</a:t>
            </a:r>
            <a:r>
              <a:rPr lang="ru-RU" dirty="0">
                <a:latin typeface="Comic Sans MS" pitchFamily="66" charset="0"/>
              </a:rPr>
              <a:t> і мармеладом з </a:t>
            </a:r>
            <a:r>
              <a:rPr lang="ru-RU" dirty="0" err="1">
                <a:latin typeface="Comic Sans MS" pitchFamily="66" charset="0"/>
              </a:rPr>
              <a:t>папайї</a:t>
            </a:r>
            <a:r>
              <a:rPr lang="ru-RU" dirty="0">
                <a:latin typeface="Comic Sans MS" pitchFamily="66" charset="0"/>
              </a:rPr>
              <a:t> та зеленого манго з </a:t>
            </a:r>
            <a:r>
              <a:rPr lang="ru-RU" dirty="0" err="1">
                <a:latin typeface="Comic Sans MS" pitchFamily="66" charset="0"/>
              </a:rPr>
              <a:t>домашнім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хлібом</a:t>
            </a:r>
            <a:r>
              <a:rPr lang="ru-RU" dirty="0">
                <a:latin typeface="Comic Sans MS" pitchFamily="66" charset="0"/>
              </a:rPr>
              <a:t> ; </a:t>
            </a:r>
            <a:r>
              <a:rPr lang="ru-RU" dirty="0" err="1">
                <a:latin typeface="Comic Sans MS" pitchFamily="66" charset="0"/>
              </a:rPr>
              <a:t>сирі</a:t>
            </a:r>
            <a:r>
              <a:rPr lang="ru-RU" dirty="0">
                <a:latin typeface="Comic Sans MS" pitchFamily="66" charset="0"/>
              </a:rPr>
              <a:t> креветки , </a:t>
            </a:r>
            <a:r>
              <a:rPr lang="ru-RU" dirty="0" err="1">
                <a:latin typeface="Comic Sans MS" pitchFamily="66" charset="0"/>
              </a:rPr>
              <a:t>фаршировані</a:t>
            </a:r>
            <a:r>
              <a:rPr lang="ru-RU" dirty="0">
                <a:latin typeface="Comic Sans MS" pitchFamily="66" charset="0"/>
              </a:rPr>
              <a:t> перцем </a:t>
            </a:r>
            <a:r>
              <a:rPr lang="ru-RU" dirty="0" err="1">
                <a:latin typeface="Comic Sans MS" pitchFamily="66" charset="0"/>
              </a:rPr>
              <a:t>чилі</a:t>
            </a:r>
            <a:r>
              <a:rPr lang="ru-RU" dirty="0">
                <a:latin typeface="Comic Sans MS" pitchFamily="66" charset="0"/>
              </a:rPr>
              <a:t> ; </a:t>
            </a:r>
            <a:r>
              <a:rPr lang="ru-RU" dirty="0" err="1">
                <a:latin typeface="Comic Sans MS" pitchFamily="66" charset="0"/>
              </a:rPr>
              <a:t>молочне</a:t>
            </a:r>
            <a:r>
              <a:rPr lang="ru-RU" dirty="0">
                <a:latin typeface="Comic Sans MS" pitchFamily="66" charset="0"/>
              </a:rPr>
              <a:t> суфле з </a:t>
            </a:r>
            <a:r>
              <a:rPr lang="ru-RU" dirty="0" err="1">
                <a:latin typeface="Comic Sans MS" pitchFamily="66" charset="0"/>
              </a:rPr>
              <a:t>курчати</a:t>
            </a:r>
            <a:r>
              <a:rPr lang="ru-RU" dirty="0">
                <a:latin typeface="Comic Sans MS" pitchFamily="66" charset="0"/>
              </a:rPr>
              <a:t> з соусом </a:t>
            </a:r>
            <a:r>
              <a:rPr lang="ru-RU" dirty="0" err="1">
                <a:latin typeface="Comic Sans MS" pitchFamily="66" charset="0"/>
              </a:rPr>
              <a:t>із</a:t>
            </a:r>
            <a:r>
              <a:rPr lang="ru-RU" dirty="0">
                <a:latin typeface="Comic Sans MS" pitchFamily="66" charset="0"/>
              </a:rPr>
              <a:t> зеленого горошку і </a:t>
            </a:r>
            <a:r>
              <a:rPr lang="ru-RU" dirty="0" err="1">
                <a:latin typeface="Comic Sans MS" pitchFamily="66" charset="0"/>
              </a:rPr>
              <a:t>припущеними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сезонними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овочами</a:t>
            </a:r>
            <a:r>
              <a:rPr lang="ru-RU" dirty="0">
                <a:latin typeface="Comic Sans MS" pitchFamily="66" charset="0"/>
              </a:rPr>
              <a:t> ; перепел з паштетом з </a:t>
            </a:r>
            <a:r>
              <a:rPr lang="ru-RU" dirty="0" err="1">
                <a:latin typeface="Comic Sans MS" pitchFamily="66" charset="0"/>
              </a:rPr>
              <a:t>качиної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печінки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картопляне</a:t>
            </a:r>
            <a:r>
              <a:rPr lang="ru-RU" dirty="0">
                <a:latin typeface="Comic Sans MS" pitchFamily="66" charset="0"/>
              </a:rPr>
              <a:t> пюре з трюфелями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700808"/>
          </a:xfrm>
        </p:spPr>
        <p:txBody>
          <a:bodyPr>
            <a:noAutofit/>
          </a:bodyPr>
          <a:lstStyle/>
          <a:p>
            <a:r>
              <a:rPr lang="ru-RU" sz="4800" dirty="0" err="1">
                <a:latin typeface="Comic Sans MS" pitchFamily="66" charset="0"/>
              </a:rPr>
              <a:t>Прекрасні</a:t>
            </a:r>
            <a:r>
              <a:rPr lang="ru-RU" sz="4800" dirty="0">
                <a:latin typeface="Comic Sans MS" pitchFamily="66" charset="0"/>
              </a:rPr>
              <a:t> і </a:t>
            </a:r>
            <a:r>
              <a:rPr lang="ru-RU" sz="4800" dirty="0" err="1">
                <a:latin typeface="Comic Sans MS" pitchFamily="66" charset="0"/>
              </a:rPr>
              <a:t>знамениті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десерти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від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П'єра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 err="1">
                <a:latin typeface="Comic Sans MS" pitchFamily="66" charset="0"/>
              </a:rPr>
              <a:t>Гарньє</a:t>
            </a:r>
            <a:r>
              <a:rPr lang="ru-RU" sz="4800" dirty="0">
                <a:latin typeface="Comic Sans MS" pitchFamily="66" charset="0"/>
              </a:rPr>
              <a:t>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 smtClean="0">
                <a:latin typeface="Comic Sans MS" pitchFamily="66" charset="0"/>
              </a:rPr>
              <a:t>Гурмани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рекомендують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пасеровану</a:t>
            </a:r>
            <a:r>
              <a:rPr lang="ru-RU" sz="3600" dirty="0">
                <a:latin typeface="Comic Sans MS" pitchFamily="66" charset="0"/>
              </a:rPr>
              <a:t> вишню з </a:t>
            </a:r>
            <a:r>
              <a:rPr lang="ru-RU" sz="3600" dirty="0" err="1">
                <a:latin typeface="Comic Sans MS" pitchFamily="66" charset="0"/>
              </a:rPr>
              <a:t>червоними</a:t>
            </a:r>
            <a:r>
              <a:rPr lang="ru-RU" sz="3600" dirty="0">
                <a:latin typeface="Comic Sans MS" pitchFamily="66" charset="0"/>
              </a:rPr>
              <a:t> фруктами; </a:t>
            </a:r>
            <a:r>
              <a:rPr lang="ru-RU" sz="3600" dirty="0" err="1">
                <a:latin typeface="Comic Sans MS" pitchFamily="66" charset="0"/>
              </a:rPr>
              <a:t>сирний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мус</a:t>
            </a:r>
            <a:r>
              <a:rPr lang="ru-RU" sz="3600" dirty="0">
                <a:latin typeface="Comic Sans MS" pitchFamily="66" charset="0"/>
              </a:rPr>
              <a:t> з куркумою , апельсином , абрикосом і </a:t>
            </a:r>
            <a:r>
              <a:rPr lang="ru-RU" sz="3600" dirty="0" err="1">
                <a:latin typeface="Comic Sans MS" pitchFamily="66" charset="0"/>
              </a:rPr>
              <a:t>часточками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моркви</a:t>
            </a:r>
            <a:r>
              <a:rPr lang="ru-RU" sz="3600" dirty="0">
                <a:latin typeface="Comic Sans MS" pitchFamily="66" charset="0"/>
              </a:rPr>
              <a:t> ; </a:t>
            </a:r>
            <a:r>
              <a:rPr lang="ru-RU" sz="3600" dirty="0" err="1">
                <a:latin typeface="Comic Sans MS" pitchFamily="66" charset="0"/>
              </a:rPr>
              <a:t>багатошарове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тістечко</a:t>
            </a:r>
            <a:r>
              <a:rPr lang="ru-RU" sz="3600" dirty="0">
                <a:latin typeface="Comic Sans MS" pitchFamily="66" charset="0"/>
              </a:rPr>
              <a:t> з </a:t>
            </a:r>
            <a:r>
              <a:rPr lang="ru-RU" sz="3600" dirty="0" err="1">
                <a:latin typeface="Comic Sans MS" pitchFamily="66" charset="0"/>
              </a:rPr>
              <a:t>чорної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смородини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зі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смородиновим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сорбе</a:t>
            </a:r>
            <a:r>
              <a:rPr lang="ru-RU" sz="3600" dirty="0">
                <a:latin typeface="Comic Sans MS" pitchFamily="66" charset="0"/>
              </a:rPr>
              <a:t>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" y="260648"/>
            <a:ext cx="905380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L'Arpege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Французький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ресторан </a:t>
            </a:r>
            <a:r>
              <a:rPr lang="en-US" dirty="0" err="1">
                <a:latin typeface="Comic Sans MS" pitchFamily="66" charset="0"/>
              </a:rPr>
              <a:t>L'Arpege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відкритий</a:t>
            </a:r>
            <a:r>
              <a:rPr lang="ru-RU" dirty="0">
                <a:latin typeface="Comic Sans MS" pitchFamily="66" charset="0"/>
              </a:rPr>
              <a:t> в 1986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Парижі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Власник</a:t>
            </a:r>
            <a:r>
              <a:rPr lang="ru-RU" dirty="0">
                <a:latin typeface="Comic Sans MS" pitchFamily="66" charset="0"/>
              </a:rPr>
              <a:t> і шеф -</a:t>
            </a:r>
            <a:r>
              <a:rPr lang="ru-RU" dirty="0" err="1">
                <a:latin typeface="Comic Sans MS" pitchFamily="66" charset="0"/>
              </a:rPr>
              <a:t>кухар</a:t>
            </a:r>
            <a:r>
              <a:rPr lang="ru-RU" dirty="0">
                <a:latin typeface="Comic Sans MS" pitchFamily="66" charset="0"/>
              </a:rPr>
              <a:t> ресторану - </a:t>
            </a:r>
            <a:r>
              <a:rPr lang="ru-RU" dirty="0" err="1">
                <a:latin typeface="Comic Sans MS" pitchFamily="66" charset="0"/>
              </a:rPr>
              <a:t>знаменитий</a:t>
            </a:r>
            <a:r>
              <a:rPr lang="ru-RU" dirty="0">
                <a:latin typeface="Comic Sans MS" pitchFamily="66" charset="0"/>
              </a:rPr>
              <a:t> Алан </a:t>
            </a:r>
            <a:r>
              <a:rPr lang="ru-RU" dirty="0" err="1">
                <a:latin typeface="Comic Sans MS" pitchFamily="66" charset="0"/>
              </a:rPr>
              <a:t>Пассар</a:t>
            </a:r>
            <a:r>
              <a:rPr lang="ru-RU" dirty="0">
                <a:latin typeface="Comic Sans MS" pitchFamily="66" charset="0"/>
              </a:rPr>
              <a:t> , один з </a:t>
            </a:r>
            <a:r>
              <a:rPr lang="ru-RU" dirty="0" err="1">
                <a:latin typeface="Comic Sans MS" pitchFamily="66" charset="0"/>
              </a:rPr>
              <a:t>найкращих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кухарів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світу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. При </a:t>
            </a:r>
            <a:r>
              <a:rPr lang="ru-RU" dirty="0" err="1">
                <a:latin typeface="Comic Sans MS" pitchFamily="66" charset="0"/>
              </a:rPr>
              <a:t>приготуванні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страв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майстер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використовує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виключно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біологічно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чисті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продукти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які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вирощуються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власних</a:t>
            </a:r>
            <a:r>
              <a:rPr lang="ru-RU" dirty="0">
                <a:latin typeface="Comic Sans MS" pitchFamily="66" charset="0"/>
              </a:rPr>
              <a:t> садово- </a:t>
            </a:r>
            <a:r>
              <a:rPr lang="ru-RU" dirty="0" err="1">
                <a:latin typeface="Comic Sans MS" pitchFamily="66" charset="0"/>
              </a:rPr>
              <a:t>промислових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господарствах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" y="587508"/>
            <a:ext cx="9117244" cy="53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91"/>
            <a:ext cx="7055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Меню ресторану практично </a:t>
            </a:r>
            <a:r>
              <a:rPr lang="ru-RU" dirty="0" err="1">
                <a:latin typeface="Comic Sans MS" pitchFamily="66" charset="0"/>
              </a:rPr>
              <a:t>повністю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складається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овочів</a:t>
            </a:r>
            <a:r>
              <a:rPr lang="ru-RU" dirty="0">
                <a:latin typeface="Comic Sans MS" pitchFamily="66" charset="0"/>
              </a:rPr>
              <a:t> і трав. </a:t>
            </a:r>
            <a:r>
              <a:rPr lang="ru-RU" dirty="0" err="1">
                <a:latin typeface="Comic Sans MS" pitchFamily="66" charset="0"/>
              </a:rPr>
              <a:t>Проте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жоден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відвідувач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залишиться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розчарованим</a:t>
            </a:r>
            <a:r>
              <a:rPr lang="ru-RU" dirty="0">
                <a:latin typeface="Comic Sans MS" pitchFamily="66" charset="0"/>
              </a:rPr>
              <a:t> : </a:t>
            </a:r>
            <a:r>
              <a:rPr lang="ru-RU" dirty="0" err="1">
                <a:latin typeface="Comic Sans MS" pitchFamily="66" charset="0"/>
              </a:rPr>
              <a:t>відсутність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м'ясних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страв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сповна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компенсується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фантазією</a:t>
            </a:r>
            <a:r>
              <a:rPr lang="ru-RU" dirty="0">
                <a:latin typeface="Comic Sans MS" pitchFamily="66" charset="0"/>
              </a:rPr>
              <a:t> кухаря. </a:t>
            </a:r>
            <a:r>
              <a:rPr lang="en-US" dirty="0" err="1">
                <a:latin typeface="Comic Sans MS" pitchFamily="66" charset="0"/>
              </a:rPr>
              <a:t>L'Arpege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пропонує</a:t>
            </a:r>
            <a:r>
              <a:rPr lang="ru-RU" dirty="0">
                <a:latin typeface="Comic Sans MS" pitchFamily="66" charset="0"/>
              </a:rPr>
              <a:t> гостям </a:t>
            </a:r>
            <a:r>
              <a:rPr lang="ru-RU" dirty="0" err="1">
                <a:latin typeface="Comic Sans MS" pitchFamily="66" charset="0"/>
              </a:rPr>
              <a:t>скуштувати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зелену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квасолю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свіжими</a:t>
            </a:r>
            <a:r>
              <a:rPr lang="ru-RU" dirty="0">
                <a:latin typeface="Comic Sans MS" pitchFamily="66" charset="0"/>
              </a:rPr>
              <a:t> персиками і </a:t>
            </a:r>
            <a:r>
              <a:rPr lang="ru-RU" dirty="0" err="1">
                <a:latin typeface="Comic Sans MS" pitchFamily="66" charset="0"/>
              </a:rPr>
              <a:t>мигдалем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спробувати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імпровізацію</a:t>
            </a:r>
            <a:r>
              <a:rPr lang="ru-RU" dirty="0">
                <a:latin typeface="Comic Sans MS" pitchFamily="66" charset="0"/>
              </a:rPr>
              <a:t> на тему </a:t>
            </a:r>
            <a:r>
              <a:rPr lang="ru-RU" dirty="0" err="1">
                <a:latin typeface="Comic Sans MS" pitchFamily="66" charset="0"/>
              </a:rPr>
              <a:t>кольрабі</a:t>
            </a:r>
            <a:r>
              <a:rPr lang="ru-RU" dirty="0">
                <a:latin typeface="Comic Sans MS" pitchFamily="66" charset="0"/>
              </a:rPr>
              <a:t> і, </a:t>
            </a:r>
            <a:r>
              <a:rPr lang="ru-RU" dirty="0" err="1">
                <a:latin typeface="Comic Sans MS" pitchFamily="66" charset="0"/>
              </a:rPr>
              <a:t>звичайно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своє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фірмове</a:t>
            </a:r>
            <a:r>
              <a:rPr lang="ru-RU" dirty="0">
                <a:latin typeface="Comic Sans MS" pitchFamily="66" charset="0"/>
              </a:rPr>
              <a:t> блюдо : </a:t>
            </a:r>
            <a:r>
              <a:rPr lang="ru-RU" dirty="0" err="1">
                <a:latin typeface="Comic Sans MS" pitchFamily="66" charset="0"/>
              </a:rPr>
              <a:t>яєчне</a:t>
            </a:r>
            <a:r>
              <a:rPr lang="ru-RU" dirty="0">
                <a:latin typeface="Comic Sans MS" pitchFamily="66" charset="0"/>
              </a:rPr>
              <a:t> с</a:t>
            </a:r>
            <a:r>
              <a:rPr lang="en-US" dirty="0" err="1">
                <a:latin typeface="Comic Sans MS" pitchFamily="66" charset="0"/>
              </a:rPr>
              <a:t>haud</a:t>
            </a:r>
            <a:r>
              <a:rPr lang="en-US" dirty="0">
                <a:latin typeface="Comic Sans MS" pitchFamily="66" charset="0"/>
              </a:rPr>
              <a:t> - </a:t>
            </a:r>
            <a:r>
              <a:rPr lang="en-US" dirty="0" err="1">
                <a:latin typeface="Comic Sans MS" pitchFamily="66" charset="0"/>
              </a:rPr>
              <a:t>froid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з </a:t>
            </a:r>
            <a:r>
              <a:rPr lang="ru-RU" dirty="0" err="1">
                <a:latin typeface="Comic Sans MS" pitchFamily="66" charset="0"/>
              </a:rPr>
              <a:t>кленовим</a:t>
            </a:r>
            <a:r>
              <a:rPr lang="ru-RU" dirty="0">
                <a:latin typeface="Comic Sans MS" pitchFamily="66" charset="0"/>
              </a:rPr>
              <a:t> сиропом і </a:t>
            </a:r>
            <a:r>
              <a:rPr lang="ru-RU" dirty="0" err="1">
                <a:latin typeface="Comic Sans MS" pitchFamily="66" charset="0"/>
              </a:rPr>
              <a:t>хересним</a:t>
            </a:r>
            <a:r>
              <a:rPr lang="ru-RU" dirty="0">
                <a:latin typeface="Comic Sans MS" pitchFamily="66" charset="0"/>
              </a:rPr>
              <a:t> оцтом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1413</Words>
  <Application>Microsoft Office PowerPoint</Application>
  <PresentationFormat>Экран (4:3)</PresentationFormat>
  <Paragraphs>84</Paragraphs>
  <Slides>117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18" baseType="lpstr">
      <vt:lpstr>Тема Office</vt:lpstr>
      <vt:lpstr>Французька кухня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Розпорядок дня</vt:lpstr>
      <vt:lpstr>Перші страви</vt:lpstr>
      <vt:lpstr>М'ясо і риба</vt:lpstr>
      <vt:lpstr>Презентация PowerPoint</vt:lpstr>
      <vt:lpstr>Презентация PowerPoint</vt:lpstr>
      <vt:lpstr>Презентация PowerPoint</vt:lpstr>
      <vt:lpstr>Молочні продукти</vt:lpstr>
      <vt:lpstr>Цікаві факти про французький сир :</vt:lpstr>
      <vt:lpstr>Солодощі</vt:lpstr>
      <vt:lpstr>Напої</vt:lpstr>
      <vt:lpstr>Типові страви</vt:lpstr>
      <vt:lpstr>Французький багет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Печінка кролика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Фуа-гра — паштет з печінки гуски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Крепи — тонкі млинці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Бешамель</vt:lpstr>
      <vt:lpstr>Презентация PowerPoint</vt:lpstr>
      <vt:lpstr>Презентация PowerPoint</vt:lpstr>
      <vt:lpstr>Презентация PowerPoint</vt:lpstr>
      <vt:lpstr>Буйабез — рибний суп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Фрикасе з курки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Соус валуаз</vt:lpstr>
      <vt:lpstr>Крем-брюле — запечені вершки</vt:lpstr>
      <vt:lpstr>Презентация PowerPoint</vt:lpstr>
      <vt:lpstr>Презентация PowerPoint</vt:lpstr>
      <vt:lpstr>Презентация PowerPoint</vt:lpstr>
      <vt:lpstr>Презентация PowerPoint</vt:lpstr>
      <vt:lpstr>Суфле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Тарт Татен</vt:lpstr>
      <vt:lpstr>Презентация PowerPoint</vt:lpstr>
      <vt:lpstr>Презентация PowerPoint</vt:lpstr>
      <vt:lpstr>Відомі ресторани Франції</vt:lpstr>
      <vt:lpstr>Pierre Gagnaire</vt:lpstr>
      <vt:lpstr>Презентация PowerPoint</vt:lpstr>
      <vt:lpstr>Презентация PowerPoint</vt:lpstr>
      <vt:lpstr>Кращі страви ресторану</vt:lpstr>
      <vt:lpstr>Презентация PowerPoint</vt:lpstr>
      <vt:lpstr>Прекрасні і знамениті десерти від П'єра Гарньє </vt:lpstr>
      <vt:lpstr>Презентация PowerPoint</vt:lpstr>
      <vt:lpstr>L'Arpege</vt:lpstr>
      <vt:lpstr>Презентация PowerPoint</vt:lpstr>
      <vt:lpstr>Презентация PowerPoint</vt:lpstr>
      <vt:lpstr>Презентация PowerPoint</vt:lpstr>
      <vt:lpstr>Guy Savoy</vt:lpstr>
      <vt:lpstr>Презентация PowerPoint</vt:lpstr>
      <vt:lpstr>Презентация PowerPoint</vt:lpstr>
      <vt:lpstr>Презентация PowerPoint</vt:lpstr>
      <vt:lpstr>L’Astrance</vt:lpstr>
      <vt:lpstr>Презентация PowerPoint</vt:lpstr>
      <vt:lpstr>Презентация PowerPoint</vt:lpstr>
      <vt:lpstr>La Victoire Supreme du Coeur</vt:lpstr>
      <vt:lpstr>Презентация PowerPoint</vt:lpstr>
      <vt:lpstr>Презентация PowerPoint</vt:lpstr>
      <vt:lpstr>Au Petit Sud Ouest</vt:lpstr>
      <vt:lpstr>Презентация PowerPoint</vt:lpstr>
      <vt:lpstr>Au Pied de Cochon</vt:lpstr>
      <vt:lpstr>Презентация PowerPoint</vt:lpstr>
      <vt:lpstr>Le Grand Vefour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Французька кухня</dc:title>
  <dc:creator>таня</dc:creator>
  <cp:lastModifiedBy>таня</cp:lastModifiedBy>
  <cp:revision>40</cp:revision>
  <dcterms:created xsi:type="dcterms:W3CDTF">2013-12-09T15:31:52Z</dcterms:created>
  <dcterms:modified xsi:type="dcterms:W3CDTF">2013-12-09T21:53:45Z</dcterms:modified>
</cp:coreProperties>
</file>