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520478A-774A-46FA-96E8-B9100307276B}" type="datetimeFigureOut">
              <a:rPr lang="ru-RU" smtClean="0"/>
              <a:t>02.02.2014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EA17CAB-B9C3-4F6A-A68F-35AC0021B0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478A-774A-46FA-96E8-B9100307276B}" type="datetimeFigureOut">
              <a:rPr lang="ru-RU" smtClean="0"/>
              <a:t>02.02.2014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7CAB-B9C3-4F6A-A68F-35AC0021B0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478A-774A-46FA-96E8-B9100307276B}" type="datetimeFigureOut">
              <a:rPr lang="ru-RU" smtClean="0"/>
              <a:t>02.02.2014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7CAB-B9C3-4F6A-A68F-35AC0021B0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520478A-774A-46FA-96E8-B9100307276B}" type="datetimeFigureOut">
              <a:rPr lang="ru-RU" smtClean="0"/>
              <a:t>02.02.2014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7CAB-B9C3-4F6A-A68F-35AC0021B0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520478A-774A-46FA-96E8-B9100307276B}" type="datetimeFigureOut">
              <a:rPr lang="ru-RU" smtClean="0"/>
              <a:t>02.02.2014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EA17CAB-B9C3-4F6A-A68F-35AC0021B015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520478A-774A-46FA-96E8-B9100307276B}" type="datetimeFigureOut">
              <a:rPr lang="ru-RU" smtClean="0"/>
              <a:t>02.02.2014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EA17CAB-B9C3-4F6A-A68F-35AC0021B0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520478A-774A-46FA-96E8-B9100307276B}" type="datetimeFigureOut">
              <a:rPr lang="ru-RU" smtClean="0"/>
              <a:t>02.02.2014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EA17CAB-B9C3-4F6A-A68F-35AC0021B01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478A-774A-46FA-96E8-B9100307276B}" type="datetimeFigureOut">
              <a:rPr lang="ru-RU" smtClean="0"/>
              <a:t>02.02.2014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7CAB-B9C3-4F6A-A68F-35AC0021B0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520478A-774A-46FA-96E8-B9100307276B}" type="datetimeFigureOut">
              <a:rPr lang="ru-RU" smtClean="0"/>
              <a:t>02.02.2014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EA17CAB-B9C3-4F6A-A68F-35AC0021B01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520478A-774A-46FA-96E8-B9100307276B}" type="datetimeFigureOut">
              <a:rPr lang="ru-RU" smtClean="0"/>
              <a:t>02.02.2014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EA17CAB-B9C3-4F6A-A68F-35AC0021B01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520478A-774A-46FA-96E8-B9100307276B}" type="datetimeFigureOut">
              <a:rPr lang="ru-RU" smtClean="0"/>
              <a:t>02.02.2014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EA17CAB-B9C3-4F6A-A68F-35AC0021B01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520478A-774A-46FA-96E8-B9100307276B}" type="datetimeFigureOut">
              <a:rPr lang="ru-RU" smtClean="0"/>
              <a:t>02.02.2014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EA17CAB-B9C3-4F6A-A68F-35AC0021B015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714488"/>
            <a:ext cx="6357982" cy="2286016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Ораторское мастерство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М. В. Ломоносова</a:t>
            </a:r>
            <a:endParaRPr lang="ru-RU" sz="5400" dirty="0">
              <a:latin typeface="Arno Pro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5715016"/>
            <a:ext cx="6634152" cy="96680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Выполнили: Терешко Е., Ромашко 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Грамматика и теория </a:t>
            </a:r>
            <a:r>
              <a:rPr lang="ru-RU" b="1" dirty="0" smtClean="0"/>
              <a:t>стиля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714488"/>
            <a:ext cx="4210080" cy="499271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«Российская грамматика» — основы и нормы русского языка, в которой Ломоносов разработал понятия о частях речи, правописание и произношение того или иного слова. Орфоэпические рекомендации «Российской грамматики» опираются на специфику «московского наречия»: «Московское наречие не только для важности столичного города, но и для своей отменной красоты прочим справедливо предпочитается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Ломоносов ввёл понятие художественно-выразительных приёмов.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Разработал стилистическую систему русского языка — теорию трёх штилей (книга «Рассуждение о пользе книг церковных в российском языке»).</a:t>
            </a:r>
          </a:p>
          <a:p>
            <a:endParaRPr lang="ru-RU" dirty="0"/>
          </a:p>
        </p:txBody>
      </p:sp>
      <p:pic>
        <p:nvPicPr>
          <p:cNvPr id="5" name="Содержимое 4" descr="image1346066684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00562" y="2000240"/>
            <a:ext cx="4429156" cy="39290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158" y="1500174"/>
            <a:ext cx="878684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Он создал первый университет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lvl="1" indent="-4572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Он, лучше сказать, сам был первым нашим университетом.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lvl="1" indent="-4572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А. С. Пушкин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857620" y="428604"/>
            <a:ext cx="5138774" cy="5891234"/>
          </a:xfrm>
        </p:spPr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История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человечества знает много разносторонне одаренных людей. И среди них на одно из первых мест надо поставить великого русского ученого Михаила Васильевича Ломоносова. Оптика и теплота, электричество и тяготение, метеорология и искусство, география и металлургия, история и химия, философия и литература, геология и астрономия—вот те области, в которых Ломоносов оставил свои след. А. С. Пушкин писал, что, “соединяя необыкновенную силу воли с необыкновенной силой понятия, Ломоносов обнял все отрасли просвещения. Жажда науки была сильнейшей страстью сей души, исполненной страстей”.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14282" y="357166"/>
            <a:ext cx="4143404" cy="59824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Великий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русский ученый Михаил Васильевич Ломоносов был не только основоположником науки в России и провозвестником многих научных открытий во всем мире, но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пропагандистом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научных достижений, выдающимся оратором своего времени. Называя Ломоносова нашим первым университетом, А. С. Пушкин писал о нем как о величайшем уме новейших времен, о человеке, произведшем в науках сильнейший переворот и давшем им новое направление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229600" cy="139903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Ораторское мастерство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М. В. Ломоносова</a:t>
            </a:r>
            <a:endParaRPr lang="ru-RU" dirty="0"/>
          </a:p>
        </p:txBody>
      </p:sp>
      <p:sp>
        <p:nvSpPr>
          <p:cNvPr id="9" name="Содержимое 5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Ломоносов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первым в России взял на себя трудную и благородную миссию реформации русского языка и создания научных произведений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теории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красноречия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Ораторское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мастерство с юных лет интересовало Михаила Васильевича. С этим искусством он впервые познакомился в Московской славяно-греко-латинской академии. Здесь обучали правилам составления проповедей и торжественных речей религиозного содержания, как следует избирать тему, как ее разнообразить и украшать, как подбирать доказательства. Большое внимание обращалось на построение речи и стиль изложения. Рекомендовалось «широко применять аллегорические и исторические сравнения, но особенно развивать память постоянными упражнениями». Приемы ораторского мастерства изучались на лучших сочинениях античных авторов — Демосфена, Цицерона, Плиния, Тита Ливия, Тацита и других. Теоретические наставления подкреплялись практическими занятиями. Ломоносов принимал участие в риторических диспутах, на которых в присутствии учеников других школ произносились проповеди на русском (церковнославянском) и латинском языках.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572560" cy="56436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Главной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темой публичных выступлений М. В. Ломоносова была наука. Тема эта звучит не только в речах естественнонаучного характера, но 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панегириках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(похвальная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публичная речь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этом одна из главных, если не самая главная особенность лекторского мастерства Ломоносова заключалась в том, что он выступал не как популяризатор и пересказчик научных открытий и достижений, сделанных другими учеными, не как их комментатор, но как активный участник всего современного ему научного движения в мире, как строитель здания российской науки. Он делился со слушателями научными   мыслями, раскрывал перед ними двери в свою творческую лабораторию, поведывал о том, над чем сейчас работает.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714357"/>
            <a:ext cx="4210080" cy="55340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лекции («Слова» и «Речи») и «Похвальные слова» пользовались большой популярностью: тогда это была наиболее доступная форма общения ученого с широкой аудиторией. Ломоносов воспитывал у своих слушателей правильное отношение к природе, к ее изучению, пробуждал высокие нравственные и научные идеалы. В его выступлениях постоянно звучал голос современности.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Mikhail_Lomonosov_(middle_of_19th_century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714356"/>
            <a:ext cx="4057925" cy="5357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Вклад в развитие </a:t>
            </a:r>
            <a:r>
              <a:rPr lang="ru-RU" b="1" dirty="0" smtClean="0"/>
              <a:t>риторики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85720" y="128586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Ломоносов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 1743 написал «Краткое руководство к риторике» на русском языке. Основной труд Ломоносова по риторике — «Риторика» 1748 года, которая стала, по сути, первой в России хрестоматией мировой литературы, включавшей также лучшие произведения отечественной словесности. Пособия Ломоносова были первыми общедоступными руководствами по красноречию. Само определение риторики у него традиционно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«Риторика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есть наука о всякой предложенной материи красно говорить и писать, то есть оную избранными речами представлять и пристойными словами изображать на такой конец, чтобы слушателей и читателей о справедливости её удостоверить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00001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714356"/>
            <a:ext cx="3714776" cy="4992710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00562" y="785794"/>
            <a:ext cx="4395790" cy="5214974"/>
          </a:xfrm>
        </p:spPr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«Риторике» выделены три традиционных раздела: об изобретении, украшении, расположении. В своём труде он выделяет собственно риторику — учение о красноречии вообще; ораторию — наставление к сочинению речей в прозе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поэзию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наставление к сочинению поэтических произведений. Первая попытка Ломоносова создать учебник риторики — событие большого исторического значения. На основе «Риторики» впоследствии были написаны учебники по русскому красноречию.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</TotalTime>
  <Words>553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Ораторское мастерство М. В. Ломоносова</vt:lpstr>
      <vt:lpstr>Слайд 2</vt:lpstr>
      <vt:lpstr>Слайд 3</vt:lpstr>
      <vt:lpstr>Слайд 4</vt:lpstr>
      <vt:lpstr>Ораторское мастерство М. В. Ломоносова</vt:lpstr>
      <vt:lpstr>Слайд 6</vt:lpstr>
      <vt:lpstr>Слайд 7</vt:lpstr>
      <vt:lpstr>Вклад в развитие риторики</vt:lpstr>
      <vt:lpstr>Слайд 9</vt:lpstr>
      <vt:lpstr>Грамматика и теория стиля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Ломоносов - Оратор</dc:title>
  <dc:creator>Admin</dc:creator>
  <cp:lastModifiedBy>Admin</cp:lastModifiedBy>
  <cp:revision>6</cp:revision>
  <dcterms:created xsi:type="dcterms:W3CDTF">2014-02-02T12:38:21Z</dcterms:created>
  <dcterms:modified xsi:type="dcterms:W3CDTF">2014-02-02T13:31:59Z</dcterms:modified>
</cp:coreProperties>
</file>