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63" r:id="rId5"/>
    <p:sldId id="258" r:id="rId6"/>
    <p:sldId id="261" r:id="rId7"/>
    <p:sldId id="259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09" autoAdjust="0"/>
    <p:restoredTop sz="94660"/>
  </p:normalViewPr>
  <p:slideViewPr>
    <p:cSldViewPr>
      <p:cViewPr varScale="1">
        <p:scale>
          <a:sx n="45" d="100"/>
          <a:sy n="45" d="100"/>
        </p:scale>
        <p:origin x="-114" y="-14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графика\asadal\scool\scool\38 [Converted].png"/>
          <p:cNvPicPr>
            <a:picLocks noChangeAspect="1" noChangeArrowheads="1"/>
          </p:cNvPicPr>
          <p:nvPr userDrawn="1"/>
        </p:nvPicPr>
        <p:blipFill>
          <a:blip r:embed="rId2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3008"/>
          </a:xfr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07.02.2015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38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6" name="Picture 2" descr="H:\графика\asadal\scool\scool\23\10101010.png"/>
          <p:cNvPicPr>
            <a:picLocks noChangeAspect="1" noChangeArrowheads="1"/>
          </p:cNvPicPr>
          <p:nvPr userDrawn="1"/>
        </p:nvPicPr>
        <p:blipFill>
          <a:blip r:embed="rId3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4" cstate="print"/>
          <a:srcRect l="2920" t="16669" r="3650"/>
          <a:stretch>
            <a:fillRect/>
          </a:stretch>
        </p:blipFill>
        <p:spPr bwMode="auto">
          <a:xfrm>
            <a:off x="0" y="0"/>
            <a:ext cx="9144000" cy="1428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5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pic>
        <p:nvPicPr>
          <p:cNvPr id="14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6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8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71612"/>
            <a:ext cx="8229600" cy="4554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036496" cy="1268760"/>
          </a:xfrm>
        </p:spPr>
        <p:txBody>
          <a:bodyPr>
            <a:noAutofit/>
          </a:bodyPr>
          <a:lstStyle/>
          <a:p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7884368" cy="3096344"/>
          </a:xfrm>
        </p:spPr>
        <p:txBody>
          <a:bodyPr>
            <a:noAutofit/>
          </a:bodyPr>
          <a:lstStyle/>
          <a:p>
            <a:r>
              <a:rPr lang="ru-RU" sz="6600" dirty="0" err="1" smtClean="0"/>
              <a:t>Складн</a:t>
            </a:r>
            <a:r>
              <a:rPr lang="uk-UA" sz="6600" dirty="0" smtClean="0"/>
              <a:t>і</a:t>
            </a:r>
            <a:r>
              <a:rPr lang="ru-RU" sz="6600" dirty="0" smtClean="0"/>
              <a:t> </a:t>
            </a:r>
            <a:r>
              <a:rPr lang="ru-RU" sz="6600" dirty="0" err="1" smtClean="0"/>
              <a:t>випадки</a:t>
            </a:r>
            <a:r>
              <a:rPr lang="ru-RU" sz="6600" dirty="0" smtClean="0"/>
              <a:t> </a:t>
            </a:r>
            <a:r>
              <a:rPr lang="ru-RU" sz="6600" dirty="0" err="1" smtClean="0"/>
              <a:t>правопису</a:t>
            </a:r>
            <a:r>
              <a:rPr lang="ru-RU" sz="6600" dirty="0" smtClean="0"/>
              <a:t> </a:t>
            </a:r>
            <a:r>
              <a:rPr lang="ru-RU" sz="6600" dirty="0" err="1" smtClean="0"/>
              <a:t>слів</a:t>
            </a:r>
            <a:endParaRPr lang="uk-UA" sz="6600" dirty="0" smtClean="0"/>
          </a:p>
          <a:p>
            <a:r>
              <a:rPr lang="uk-UA" sz="6600" dirty="0" smtClean="0"/>
              <a:t>Із ненаголошеним голосним</a:t>
            </a:r>
            <a:endParaRPr lang="ru-RU" sz="6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55976" y="188640"/>
            <a:ext cx="45720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uk-UA" b="1" dirty="0" err="1"/>
              <a:t>Пігготувала</a:t>
            </a:r>
            <a:r>
              <a:rPr lang="uk-UA" b="1" dirty="0"/>
              <a:t> учениця 11-І класу</a:t>
            </a:r>
            <a:endParaRPr lang="en-US" b="1" dirty="0"/>
          </a:p>
          <a:p>
            <a:r>
              <a:rPr lang="ru-RU" b="1" dirty="0" err="1"/>
              <a:t>Черкасько</a:t>
            </a:r>
            <a:r>
              <a:rPr lang="uk-UA" b="1" dirty="0"/>
              <a:t>ї спеціалізованої школи №13 </a:t>
            </a:r>
          </a:p>
          <a:p>
            <a:r>
              <a:rPr lang="uk-UA" b="1" dirty="0" err="1"/>
              <a:t>Білокінь</a:t>
            </a:r>
            <a:r>
              <a:rPr lang="uk-UA" b="1" dirty="0"/>
              <a:t> Анастасія 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544522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0" dirty="0" smtClean="0"/>
              <a:t>     </a:t>
            </a:r>
            <a:r>
              <a:rPr lang="ru-RU" sz="3400" b="0" dirty="0" smtClean="0"/>
              <a:t>В </a:t>
            </a:r>
            <a:r>
              <a:rPr lang="ru-RU" sz="3400" b="0" dirty="0" err="1" smtClean="0"/>
              <a:t>українській</a:t>
            </a:r>
            <a:r>
              <a:rPr lang="ru-RU" sz="3400" b="0" dirty="0" smtClean="0"/>
              <a:t> </a:t>
            </a:r>
            <a:r>
              <a:rPr lang="ru-RU" sz="3400" b="0" dirty="0" err="1" smtClean="0"/>
              <a:t>мові</a:t>
            </a:r>
            <a:r>
              <a:rPr lang="ru-RU" sz="3400" b="0" dirty="0" smtClean="0"/>
              <a:t> </a:t>
            </a:r>
            <a:r>
              <a:rPr lang="ru-RU" sz="3400" b="0" dirty="0" err="1" smtClean="0"/>
              <a:t>лише</a:t>
            </a:r>
            <a:r>
              <a:rPr lang="ru-RU" sz="3400" b="0" dirty="0" smtClean="0"/>
              <a:t> три </a:t>
            </a:r>
            <a:r>
              <a:rPr lang="ru-RU" sz="3400" b="0" dirty="0" err="1" smtClean="0"/>
              <a:t>голосні</a:t>
            </a:r>
            <a:r>
              <a:rPr lang="ru-RU" sz="3400" b="0" dirty="0" smtClean="0"/>
              <a:t> в </a:t>
            </a:r>
            <a:r>
              <a:rPr lang="ru-RU" sz="3400" b="0" dirty="0" err="1" smtClean="0"/>
              <a:t>ненаголошеній</a:t>
            </a:r>
            <a:r>
              <a:rPr lang="ru-RU" sz="3400" b="0" dirty="0" smtClean="0"/>
              <a:t> </a:t>
            </a:r>
            <a:r>
              <a:rPr lang="ru-RU" sz="3400" b="0" dirty="0" err="1" smtClean="0"/>
              <a:t>позиції</a:t>
            </a:r>
            <a:r>
              <a:rPr lang="ru-RU" sz="3400" b="0" dirty="0" smtClean="0"/>
              <a:t> </a:t>
            </a:r>
            <a:r>
              <a:rPr lang="ru-RU" sz="3400" b="0" dirty="0" err="1" smtClean="0"/>
              <a:t>вимовляються</a:t>
            </a:r>
            <a:r>
              <a:rPr lang="ru-RU" sz="3400" b="0" dirty="0" smtClean="0"/>
              <a:t> </a:t>
            </a:r>
            <a:r>
              <a:rPr lang="ru-RU" sz="3400" b="0" dirty="0" err="1" smtClean="0"/>
              <a:t>невиразно</a:t>
            </a:r>
            <a:r>
              <a:rPr lang="ru-RU" sz="3400" b="0" dirty="0" smtClean="0"/>
              <a:t>. </a:t>
            </a:r>
            <a:r>
              <a:rPr lang="ru-RU" sz="3400" b="0" dirty="0" err="1" smtClean="0"/>
              <a:t>Це</a:t>
            </a:r>
            <a:r>
              <a:rPr lang="ru-RU" sz="3400" b="0" dirty="0" smtClean="0"/>
              <a:t> </a:t>
            </a:r>
            <a:r>
              <a:rPr lang="ru-RU" sz="3400" dirty="0" smtClean="0"/>
              <a:t>о</a:t>
            </a:r>
            <a:r>
              <a:rPr lang="ru-RU" sz="3400" b="0" dirty="0" smtClean="0"/>
              <a:t>, </a:t>
            </a:r>
            <a:r>
              <a:rPr lang="ru-RU" sz="3400" dirty="0" smtClean="0"/>
              <a:t>е</a:t>
            </a:r>
            <a:r>
              <a:rPr lang="ru-RU" sz="3400" b="0" dirty="0" smtClean="0"/>
              <a:t>, </a:t>
            </a:r>
            <a:r>
              <a:rPr lang="ru-RU" sz="3400" dirty="0" smtClean="0"/>
              <a:t>и</a:t>
            </a:r>
            <a:r>
              <a:rPr lang="ru-RU" sz="3400" b="0" dirty="0" smtClean="0"/>
              <a:t>.</a:t>
            </a:r>
          </a:p>
          <a:p>
            <a:pPr>
              <a:buNone/>
            </a:pPr>
            <a:r>
              <a:rPr lang="ru-RU" sz="3400" b="0" dirty="0" smtClean="0"/>
              <a:t> 1. </a:t>
            </a:r>
            <a:r>
              <a:rPr lang="ru-RU" sz="3400" b="0" dirty="0" err="1" smtClean="0"/>
              <a:t>Слід</a:t>
            </a:r>
            <a:r>
              <a:rPr lang="ru-RU" sz="3400" b="0" dirty="0" smtClean="0"/>
              <a:t> </a:t>
            </a:r>
            <a:r>
              <a:rPr lang="ru-RU" sz="3400" b="0" dirty="0" err="1" smtClean="0"/>
              <a:t>пам’ятати</a:t>
            </a:r>
            <a:r>
              <a:rPr lang="ru-RU" sz="3400" b="0" dirty="0" smtClean="0"/>
              <a:t>, </a:t>
            </a:r>
            <a:r>
              <a:rPr lang="ru-RU" sz="3400" b="0" dirty="0" err="1" smtClean="0"/>
              <a:t>що</a:t>
            </a:r>
            <a:r>
              <a:rPr lang="ru-RU" sz="3400" b="0" dirty="0" smtClean="0"/>
              <a:t> в складах </a:t>
            </a:r>
            <a:r>
              <a:rPr lang="ru-RU" sz="3400" b="0" dirty="0" err="1" smtClean="0"/>
              <a:t>з</a:t>
            </a:r>
            <a:r>
              <a:rPr lang="ru-RU" sz="3400" b="0" dirty="0" smtClean="0"/>
              <a:t> </a:t>
            </a:r>
            <a:r>
              <a:rPr lang="ru-RU" sz="3400" b="0" dirty="0" err="1" smtClean="0"/>
              <a:t>ненаголошеним</a:t>
            </a:r>
            <a:r>
              <a:rPr lang="ru-RU" sz="3400" b="0" dirty="0" smtClean="0"/>
              <a:t> </a:t>
            </a:r>
            <a:r>
              <a:rPr lang="ru-RU" sz="3400" dirty="0" smtClean="0"/>
              <a:t>о</a:t>
            </a:r>
            <a:r>
              <a:rPr lang="ru-RU" sz="3400" b="0" dirty="0" smtClean="0"/>
              <a:t> </a:t>
            </a:r>
            <a:r>
              <a:rPr lang="ru-RU" sz="3400" b="0" dirty="0" err="1" smtClean="0"/>
              <a:t>пишеться</a:t>
            </a:r>
            <a:r>
              <a:rPr lang="ru-RU" sz="3400" b="0" dirty="0" smtClean="0"/>
              <a:t> та сама </a:t>
            </a:r>
            <a:r>
              <a:rPr lang="ru-RU" sz="3400" b="0" dirty="0" err="1" smtClean="0"/>
              <a:t>літера</a:t>
            </a:r>
            <a:r>
              <a:rPr lang="ru-RU" sz="3400" b="0" dirty="0" smtClean="0"/>
              <a:t>, </a:t>
            </a:r>
            <a:r>
              <a:rPr lang="ru-RU" sz="3400" b="0" dirty="0" err="1" smtClean="0"/>
              <a:t>що</a:t>
            </a:r>
            <a:r>
              <a:rPr lang="ru-RU" sz="3400" b="0" dirty="0" smtClean="0"/>
              <a:t> </a:t>
            </a:r>
            <a:r>
              <a:rPr lang="ru-RU" sz="3400" b="0" dirty="0" err="1" smtClean="0"/>
              <a:t>й</a:t>
            </a:r>
            <a:r>
              <a:rPr lang="ru-RU" sz="3400" b="0" dirty="0" smtClean="0"/>
              <a:t> </a:t>
            </a:r>
            <a:r>
              <a:rPr lang="ru-RU" sz="3400" b="0" dirty="0" err="1" smtClean="0"/>
              <a:t>під</a:t>
            </a:r>
            <a:r>
              <a:rPr lang="ru-RU" sz="3400" b="0" dirty="0" smtClean="0"/>
              <a:t> </a:t>
            </a:r>
            <a:r>
              <a:rPr lang="ru-RU" sz="3400" b="0" dirty="0" err="1" smtClean="0"/>
              <a:t>наголосом</a:t>
            </a:r>
            <a:r>
              <a:rPr lang="ru-RU" sz="3400" b="0" dirty="0" smtClean="0"/>
              <a:t>, </a:t>
            </a:r>
            <a:r>
              <a:rPr lang="ru-RU" sz="3400" b="0" dirty="0" err="1" smtClean="0"/>
              <a:t>наприклад</a:t>
            </a:r>
            <a:r>
              <a:rPr lang="ru-RU" sz="3400" b="0" dirty="0" smtClean="0"/>
              <a:t>:</a:t>
            </a:r>
          </a:p>
          <a:p>
            <a:pPr>
              <a:buNone/>
            </a:pPr>
            <a:r>
              <a:rPr lang="ru-RU" sz="3400" b="0" dirty="0" smtClean="0"/>
              <a:t>     </a:t>
            </a:r>
            <a:r>
              <a:rPr lang="ru-RU" sz="3400" b="0" i="1" dirty="0" smtClean="0"/>
              <a:t>г</a:t>
            </a:r>
            <a:r>
              <a:rPr lang="ru-RU" sz="3400" i="1" dirty="0" smtClean="0"/>
              <a:t>о</a:t>
            </a:r>
            <a:r>
              <a:rPr lang="ru-RU" sz="3400" b="0" i="1" dirty="0" smtClean="0"/>
              <a:t>лубка</a:t>
            </a:r>
            <a:r>
              <a:rPr lang="ru-RU" sz="3400" b="0" dirty="0" smtClean="0"/>
              <a:t>, </a:t>
            </a:r>
            <a:r>
              <a:rPr lang="ru-RU" sz="3400" b="0" dirty="0" err="1" smtClean="0"/>
              <a:t>бо</a:t>
            </a:r>
            <a:r>
              <a:rPr lang="ru-RU" sz="3400" b="0" dirty="0" smtClean="0"/>
              <a:t> </a:t>
            </a:r>
            <a:r>
              <a:rPr lang="ru-RU" sz="3400" b="0" i="1" dirty="0" smtClean="0"/>
              <a:t>голуб</a:t>
            </a:r>
            <a:r>
              <a:rPr lang="ru-RU" sz="3400" b="0" dirty="0" smtClean="0"/>
              <a:t>; </a:t>
            </a:r>
            <a:r>
              <a:rPr lang="ru-RU" sz="3400" b="0" i="1" dirty="0" err="1" smtClean="0"/>
              <a:t>р</a:t>
            </a:r>
            <a:r>
              <a:rPr lang="ru-RU" sz="3400" i="1" dirty="0" err="1" smtClean="0"/>
              <a:t>о</a:t>
            </a:r>
            <a:r>
              <a:rPr lang="ru-RU" sz="3400" b="0" i="1" dirty="0" err="1" smtClean="0"/>
              <a:t>зумний</a:t>
            </a:r>
            <a:r>
              <a:rPr lang="ru-RU" sz="3400" b="0" dirty="0" smtClean="0"/>
              <a:t>, </a:t>
            </a:r>
            <a:r>
              <a:rPr lang="ru-RU" sz="3400" b="0" dirty="0" err="1" smtClean="0"/>
              <a:t>бо</a:t>
            </a:r>
            <a:r>
              <a:rPr lang="ru-RU" sz="3400" b="0" dirty="0" smtClean="0"/>
              <a:t> </a:t>
            </a:r>
            <a:r>
              <a:rPr lang="ru-RU" sz="3400" b="0" i="1" dirty="0" err="1" smtClean="0"/>
              <a:t>розум</a:t>
            </a:r>
            <a:r>
              <a:rPr lang="ru-RU" sz="3400" b="0" dirty="0" smtClean="0"/>
              <a:t>; </a:t>
            </a:r>
            <a:r>
              <a:rPr lang="ru-RU" sz="3400" b="0" i="1" dirty="0" err="1" smtClean="0"/>
              <a:t>р</a:t>
            </a:r>
            <a:r>
              <a:rPr lang="ru-RU" sz="3400" i="1" dirty="0" err="1" smtClean="0"/>
              <a:t>о</a:t>
            </a:r>
            <a:r>
              <a:rPr lang="ru-RU" sz="3400" b="0" i="1" dirty="0" err="1" smtClean="0"/>
              <a:t>бити</a:t>
            </a:r>
            <a:r>
              <a:rPr lang="ru-RU" sz="3400" b="0" dirty="0" smtClean="0"/>
              <a:t>, </a:t>
            </a:r>
            <a:r>
              <a:rPr lang="ru-RU" sz="3400" b="0" dirty="0" err="1" smtClean="0"/>
              <a:t>бо</a:t>
            </a:r>
            <a:r>
              <a:rPr lang="ru-RU" sz="3400" b="0" dirty="0" smtClean="0"/>
              <a:t> </a:t>
            </a:r>
            <a:r>
              <a:rPr lang="ru-RU" sz="3400" b="0" i="1" dirty="0" err="1" smtClean="0"/>
              <a:t>робить</a:t>
            </a:r>
            <a:r>
              <a:rPr lang="ru-RU" sz="3400" b="0" dirty="0" smtClean="0"/>
              <a:t>.</a:t>
            </a:r>
          </a:p>
          <a:p>
            <a:pPr>
              <a:buNone/>
            </a:pPr>
            <a:r>
              <a:rPr lang="ru-RU" sz="3400" b="0" dirty="0" smtClean="0"/>
              <a:t>     У </a:t>
            </a:r>
            <a:r>
              <a:rPr lang="ru-RU" sz="3400" b="0" dirty="0" err="1" smtClean="0"/>
              <a:t>деяких</a:t>
            </a:r>
            <a:r>
              <a:rPr lang="ru-RU" sz="3400" b="0" dirty="0" smtClean="0"/>
              <a:t> словах </a:t>
            </a:r>
            <a:r>
              <a:rPr lang="ru-RU" sz="3400" b="0" dirty="0" err="1" smtClean="0"/>
              <a:t>сумнівний</a:t>
            </a:r>
            <a:r>
              <a:rPr lang="ru-RU" sz="3400" b="0" dirty="0" smtClean="0"/>
              <a:t> </a:t>
            </a:r>
            <a:r>
              <a:rPr lang="ru-RU" sz="3400" dirty="0" smtClean="0"/>
              <a:t>о</a:t>
            </a:r>
            <a:r>
              <a:rPr lang="ru-RU" sz="3400" b="0" dirty="0" smtClean="0"/>
              <a:t> </a:t>
            </a:r>
            <a:r>
              <a:rPr lang="ru-RU" sz="3400" b="0" dirty="0" err="1" smtClean="0"/>
              <a:t>наголосом</a:t>
            </a:r>
            <a:r>
              <a:rPr lang="ru-RU" sz="3400" b="0" dirty="0" smtClean="0"/>
              <a:t> не </a:t>
            </a:r>
            <a:r>
              <a:rPr lang="ru-RU" sz="3400" b="0" dirty="0" err="1" smtClean="0"/>
              <a:t>перевіряється</a:t>
            </a:r>
            <a:r>
              <a:rPr lang="ru-RU" sz="3400" b="0" dirty="0" smtClean="0"/>
              <a:t>, </a:t>
            </a:r>
            <a:r>
              <a:rPr lang="ru-RU" sz="3400" b="0" dirty="0" err="1" smtClean="0"/>
              <a:t>наприклад</a:t>
            </a:r>
            <a:r>
              <a:rPr lang="ru-RU" sz="3400" b="0" dirty="0" smtClean="0"/>
              <a:t>: </a:t>
            </a:r>
            <a:r>
              <a:rPr lang="ru-RU" sz="3400" b="0" i="1" dirty="0" smtClean="0"/>
              <a:t>с</a:t>
            </a:r>
            <a:r>
              <a:rPr lang="ru-RU" sz="3400" i="1" dirty="0" smtClean="0"/>
              <a:t>о</a:t>
            </a:r>
            <a:r>
              <a:rPr lang="ru-RU" sz="3400" b="0" i="1" dirty="0" smtClean="0"/>
              <a:t>юз</a:t>
            </a:r>
            <a:r>
              <a:rPr lang="ru-RU" sz="3400" b="0" dirty="0" smtClean="0"/>
              <a:t>, </a:t>
            </a:r>
            <a:r>
              <a:rPr lang="ru-RU" sz="3400" b="0" i="1" dirty="0" smtClean="0"/>
              <a:t>л</a:t>
            </a:r>
            <a:r>
              <a:rPr lang="ru-RU" sz="3400" i="1" dirty="0" smtClean="0"/>
              <a:t>о</a:t>
            </a:r>
            <a:r>
              <a:rPr lang="ru-RU" sz="3400" b="0" i="1" dirty="0" smtClean="0"/>
              <a:t>пух</a:t>
            </a:r>
            <a:r>
              <a:rPr lang="ru-RU" sz="3400" b="0" dirty="0" smtClean="0"/>
              <a:t>, </a:t>
            </a:r>
            <a:r>
              <a:rPr lang="ru-RU" sz="3400" b="0" i="1" dirty="0" err="1" smtClean="0"/>
              <a:t>с</a:t>
            </a:r>
            <a:r>
              <a:rPr lang="ru-RU" sz="3400" i="1" dirty="0" err="1" smtClean="0"/>
              <a:t>о</a:t>
            </a:r>
            <a:r>
              <a:rPr lang="ru-RU" sz="3400" b="0" i="1" dirty="0" err="1" smtClean="0"/>
              <a:t>кора</a:t>
            </a:r>
            <a:r>
              <a:rPr lang="ru-RU" sz="3400" b="0" dirty="0" smtClean="0"/>
              <a:t>. </a:t>
            </a:r>
            <a:r>
              <a:rPr lang="ru-RU" sz="3400" b="0" dirty="0" err="1" smtClean="0"/>
              <a:t>Правопис</a:t>
            </a:r>
            <a:r>
              <a:rPr lang="ru-RU" sz="3400" b="0" dirty="0" smtClean="0"/>
              <a:t> таких </a:t>
            </a:r>
            <a:r>
              <a:rPr lang="ru-RU" sz="3400" b="0" dirty="0" err="1" smtClean="0"/>
              <a:t>слів</a:t>
            </a:r>
            <a:r>
              <a:rPr lang="ru-RU" sz="3400" b="0" dirty="0" smtClean="0"/>
              <a:t> треба </a:t>
            </a:r>
            <a:r>
              <a:rPr lang="ru-RU" sz="3400" b="0" dirty="0" err="1" smtClean="0"/>
              <a:t>запам’ятати</a:t>
            </a:r>
            <a:r>
              <a:rPr lang="ru-RU" sz="3400" b="0" dirty="0" smtClean="0"/>
              <a:t>.</a:t>
            </a:r>
          </a:p>
          <a:p>
            <a:pPr>
              <a:buNone/>
            </a:pPr>
            <a:r>
              <a:rPr lang="ru-RU" sz="3400" b="0" dirty="0" smtClean="0"/>
              <a:t> 2. В </a:t>
            </a:r>
            <a:r>
              <a:rPr lang="ru-RU" sz="3400" b="0" dirty="0" err="1" smtClean="0"/>
              <a:t>окремих</a:t>
            </a:r>
            <a:r>
              <a:rPr lang="ru-RU" sz="3400" b="0" dirty="0" smtClean="0"/>
              <a:t> словах перед </a:t>
            </a:r>
            <a:r>
              <a:rPr lang="ru-RU" sz="3400" b="0" dirty="0" err="1" smtClean="0"/>
              <a:t>постійно</a:t>
            </a:r>
            <a:r>
              <a:rPr lang="ru-RU" sz="3400" b="0" dirty="0" smtClean="0"/>
              <a:t> </a:t>
            </a:r>
            <a:r>
              <a:rPr lang="ru-RU" sz="3400" b="0" dirty="0" err="1" smtClean="0"/>
              <a:t>наголошеним</a:t>
            </a:r>
            <a:r>
              <a:rPr lang="ru-RU" sz="3400" b="0" dirty="0" smtClean="0"/>
              <a:t> </a:t>
            </a:r>
            <a:r>
              <a:rPr lang="ru-RU" sz="3400" dirty="0" smtClean="0"/>
              <a:t>а</a:t>
            </a:r>
            <a:r>
              <a:rPr lang="ru-RU" sz="3400" b="0" dirty="0" smtClean="0"/>
              <a:t>, (</a:t>
            </a:r>
            <a:r>
              <a:rPr lang="ru-RU" sz="3400" dirty="0" smtClean="0"/>
              <a:t>я</a:t>
            </a:r>
            <a:r>
              <a:rPr lang="ru-RU" sz="3400" b="0" dirty="0" smtClean="0"/>
              <a:t>) у </a:t>
            </a:r>
            <a:r>
              <a:rPr lang="ru-RU" sz="3400" b="0" dirty="0" err="1" smtClean="0"/>
              <a:t>вимові</a:t>
            </a:r>
            <a:r>
              <a:rPr lang="ru-RU" sz="3400" b="0" dirty="0" smtClean="0"/>
              <a:t> </a:t>
            </a:r>
            <a:r>
              <a:rPr lang="ru-RU" sz="3400" b="0" dirty="0" err="1" smtClean="0"/>
              <a:t>і</a:t>
            </a:r>
            <a:r>
              <a:rPr lang="ru-RU" sz="3400" b="0" dirty="0" smtClean="0"/>
              <a:t> на </a:t>
            </a:r>
            <a:r>
              <a:rPr lang="ru-RU" sz="3400" b="0" dirty="0" err="1" smtClean="0"/>
              <a:t>письмі</a:t>
            </a:r>
            <a:r>
              <a:rPr lang="ru-RU" sz="3400" b="0" dirty="0" smtClean="0"/>
              <a:t> </a:t>
            </a:r>
            <a:r>
              <a:rPr lang="ru-RU" sz="3400" b="0" dirty="0" err="1" smtClean="0"/>
              <a:t>маємо</a:t>
            </a:r>
            <a:r>
              <a:rPr lang="ru-RU" sz="3400" b="0" dirty="0" smtClean="0"/>
              <a:t> </a:t>
            </a:r>
            <a:r>
              <a:rPr lang="ru-RU" sz="3400" dirty="0" smtClean="0"/>
              <a:t>а</a:t>
            </a:r>
            <a:r>
              <a:rPr lang="ru-RU" sz="3400" b="0" dirty="0" smtClean="0"/>
              <a:t>, </a:t>
            </a:r>
            <a:r>
              <a:rPr lang="ru-RU" sz="3400" b="0" dirty="0" err="1" smtClean="0"/>
              <a:t>наприклад</a:t>
            </a:r>
            <a:r>
              <a:rPr lang="ru-RU" sz="3400" b="0" dirty="0" smtClean="0"/>
              <a:t>:</a:t>
            </a:r>
          </a:p>
          <a:p>
            <a:pPr>
              <a:buNone/>
            </a:pPr>
            <a:r>
              <a:rPr lang="ru-RU" sz="3400" b="0" dirty="0" smtClean="0"/>
              <a:t>      </a:t>
            </a:r>
            <a:r>
              <a:rPr lang="ru-RU" sz="3400" b="0" i="1" dirty="0" err="1" smtClean="0"/>
              <a:t>багатий</a:t>
            </a:r>
            <a:r>
              <a:rPr lang="ru-RU" sz="3400" b="0" dirty="0" smtClean="0"/>
              <a:t>, </a:t>
            </a:r>
            <a:r>
              <a:rPr lang="ru-RU" sz="3400" b="0" i="1" dirty="0" err="1" smtClean="0"/>
              <a:t>багато</a:t>
            </a:r>
            <a:r>
              <a:rPr lang="ru-RU" sz="3400" b="0" dirty="0" smtClean="0"/>
              <a:t>, </a:t>
            </a:r>
            <a:r>
              <a:rPr lang="ru-RU" sz="3400" b="0" i="1" dirty="0" err="1" smtClean="0"/>
              <a:t>багач</a:t>
            </a:r>
            <a:r>
              <a:rPr lang="ru-RU" sz="3400" b="0" dirty="0" smtClean="0"/>
              <a:t>, </a:t>
            </a:r>
            <a:r>
              <a:rPr lang="ru-RU" sz="3400" b="0" i="1" dirty="0" err="1" smtClean="0"/>
              <a:t>багатство</a:t>
            </a:r>
            <a:r>
              <a:rPr lang="ru-RU" sz="3400" b="0" dirty="0" smtClean="0"/>
              <a:t> </a:t>
            </a:r>
            <a:r>
              <a:rPr lang="ru-RU" sz="3400" b="0" i="1" dirty="0" err="1" smtClean="0"/>
              <a:t>гарячий</a:t>
            </a:r>
            <a:r>
              <a:rPr lang="ru-RU" sz="3400" b="0" dirty="0" smtClean="0"/>
              <a:t>, </a:t>
            </a:r>
            <a:r>
              <a:rPr lang="ru-RU" sz="3400" b="0" i="1" dirty="0" err="1" smtClean="0"/>
              <a:t>гарячка</a:t>
            </a:r>
            <a:r>
              <a:rPr lang="ru-RU" sz="3400" b="0" dirty="0" smtClean="0"/>
              <a:t>, </a:t>
            </a:r>
            <a:r>
              <a:rPr lang="ru-RU" sz="3400" b="0" i="1" dirty="0" err="1" smtClean="0"/>
              <a:t>гаразд</a:t>
            </a:r>
            <a:r>
              <a:rPr lang="ru-RU" sz="3400" b="0" dirty="0" smtClean="0"/>
              <a:t>, </a:t>
            </a:r>
            <a:r>
              <a:rPr lang="ru-RU" sz="3400" b="0" i="1" dirty="0" err="1" smtClean="0"/>
              <a:t>качян</a:t>
            </a:r>
            <a:r>
              <a:rPr lang="ru-RU" sz="3400" b="0" dirty="0" smtClean="0"/>
              <a:t>,   </a:t>
            </a:r>
            <a:r>
              <a:rPr lang="ru-RU" sz="3400" b="0" i="1" dirty="0" err="1" smtClean="0"/>
              <a:t>хазяїн</a:t>
            </a:r>
            <a:r>
              <a:rPr lang="ru-RU" sz="3400" b="0" dirty="0" smtClean="0"/>
              <a:t>,  </a:t>
            </a:r>
            <a:r>
              <a:rPr lang="ru-RU" sz="3400" b="0" i="1" dirty="0" err="1" smtClean="0"/>
              <a:t>багатир</a:t>
            </a:r>
            <a:r>
              <a:rPr lang="ru-RU" sz="3400" b="0" dirty="0" smtClean="0"/>
              <a:t> (</a:t>
            </a:r>
            <a:r>
              <a:rPr lang="ru-RU" sz="3400" b="0" i="1" dirty="0" err="1" smtClean="0"/>
              <a:t>багач</a:t>
            </a:r>
            <a:r>
              <a:rPr lang="ru-RU" sz="3400" b="0" dirty="0" smtClean="0"/>
              <a:t>), </a:t>
            </a:r>
            <a:r>
              <a:rPr lang="ru-RU" sz="3400" b="0" i="1" dirty="0" err="1" smtClean="0"/>
              <a:t>гаряче</a:t>
            </a:r>
            <a:r>
              <a:rPr lang="ru-RU" sz="3400" b="0" dirty="0" smtClean="0"/>
              <a:t>(</a:t>
            </a:r>
            <a:r>
              <a:rPr lang="ru-RU" sz="3400" b="0" dirty="0" err="1" smtClean="0"/>
              <a:t>але</a:t>
            </a:r>
            <a:r>
              <a:rPr lang="ru-RU" sz="3400" b="0" dirty="0" smtClean="0"/>
              <a:t>: </a:t>
            </a:r>
            <a:r>
              <a:rPr lang="ru-RU" sz="3400" b="0" i="1" dirty="0" smtClean="0"/>
              <a:t>солдат</a:t>
            </a:r>
            <a:r>
              <a:rPr lang="ru-RU" sz="3400" b="0" dirty="0" smtClean="0"/>
              <a:t>, </a:t>
            </a:r>
            <a:r>
              <a:rPr lang="ru-RU" sz="3400" b="0" i="1" dirty="0" smtClean="0"/>
              <a:t>лопата</a:t>
            </a:r>
            <a:r>
              <a:rPr lang="ru-RU" sz="3400" b="0" dirty="0" smtClean="0"/>
              <a:t>, </a:t>
            </a:r>
            <a:r>
              <a:rPr lang="ru-RU" sz="3400" b="0" i="1" dirty="0" smtClean="0"/>
              <a:t>гончар</a:t>
            </a:r>
            <a:r>
              <a:rPr lang="ru-RU" sz="3400" b="0" dirty="0" smtClean="0"/>
              <a:t>, </a:t>
            </a:r>
            <a:r>
              <a:rPr lang="ru-RU" sz="3400" b="0" i="1" dirty="0" err="1" smtClean="0"/>
              <a:t>поганий</a:t>
            </a:r>
            <a:r>
              <a:rPr lang="ru-RU" sz="3400" b="0" dirty="0" smtClean="0"/>
              <a:t>, </a:t>
            </a:r>
            <a:r>
              <a:rPr lang="ru-RU" sz="3400" b="0" i="1" dirty="0" smtClean="0"/>
              <a:t>товар</a:t>
            </a:r>
            <a:r>
              <a:rPr lang="ru-RU" sz="3400" b="0" dirty="0" smtClean="0"/>
              <a:t>,  </a:t>
            </a:r>
            <a:r>
              <a:rPr lang="ru-RU" sz="3400" b="0" i="1" dirty="0" err="1" smtClean="0"/>
              <a:t>богатир</a:t>
            </a:r>
            <a:r>
              <a:rPr lang="ru-RU" sz="3400" b="0" dirty="0" smtClean="0"/>
              <a:t> (</a:t>
            </a:r>
            <a:r>
              <a:rPr lang="ru-RU" sz="3400" b="0" i="1" dirty="0" err="1" smtClean="0"/>
              <a:t>велетень</a:t>
            </a:r>
            <a:r>
              <a:rPr lang="ru-RU" sz="3400" b="0" dirty="0" smtClean="0"/>
              <a:t>), </a:t>
            </a:r>
            <a:r>
              <a:rPr lang="ru-RU" sz="3400" b="0" i="1" dirty="0" err="1" smtClean="0"/>
              <a:t>монастир</a:t>
            </a:r>
            <a:r>
              <a:rPr lang="ru-RU" sz="3400" b="0" dirty="0" smtClean="0"/>
              <a:t>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6144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9324528" cy="55892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000" b="0" dirty="0" err="1" smtClean="0"/>
              <a:t>Ненаголошені</a:t>
            </a:r>
            <a:r>
              <a:rPr lang="ru-RU" sz="2000" b="0" dirty="0" smtClean="0"/>
              <a:t> </a:t>
            </a:r>
            <a:r>
              <a:rPr lang="ru-RU" sz="2000" dirty="0" smtClean="0"/>
              <a:t>е</a:t>
            </a:r>
            <a:r>
              <a:rPr lang="ru-RU" sz="2000" b="0" dirty="0" smtClean="0"/>
              <a:t> та </a:t>
            </a:r>
            <a:r>
              <a:rPr lang="ru-RU" sz="2000" dirty="0" smtClean="0"/>
              <a:t>и</a:t>
            </a:r>
            <a:r>
              <a:rPr lang="ru-RU" sz="2000" b="0" dirty="0" smtClean="0"/>
              <a:t> у </a:t>
            </a:r>
            <a:r>
              <a:rPr lang="ru-RU" sz="2000" b="0" dirty="0" err="1" smtClean="0"/>
              <a:t>вимові</a:t>
            </a:r>
            <a:r>
              <a:rPr lang="ru-RU" sz="2000" b="0" dirty="0" smtClean="0"/>
              <a:t> в </a:t>
            </a:r>
            <a:r>
              <a:rPr lang="ru-RU" sz="2000" b="0" dirty="0" err="1" smtClean="0"/>
              <a:t>ненаголошеній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позиції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наближаються</a:t>
            </a:r>
            <a:r>
              <a:rPr lang="ru-RU" sz="2000" b="0" dirty="0" smtClean="0"/>
              <a:t> у </a:t>
            </a:r>
            <a:r>
              <a:rPr lang="ru-RU" sz="2000" b="0" dirty="0" err="1" smtClean="0"/>
              <a:t>вимові</a:t>
            </a:r>
            <a:r>
              <a:rPr lang="ru-RU" sz="2000" b="0" dirty="0" smtClean="0"/>
              <a:t> один до одного.</a:t>
            </a:r>
          </a:p>
          <a:p>
            <a:pPr>
              <a:buNone/>
            </a:pPr>
            <a:r>
              <a:rPr lang="ru-RU" sz="2000" b="0" dirty="0" smtClean="0"/>
              <a:t>       </a:t>
            </a:r>
            <a:r>
              <a:rPr lang="ru-RU" sz="2000" b="0" dirty="0" err="1" smtClean="0"/>
              <a:t>Слід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пам’ятати</a:t>
            </a:r>
            <a:r>
              <a:rPr lang="ru-RU" sz="2000" b="0" dirty="0" smtClean="0"/>
              <a:t>, </a:t>
            </a:r>
            <a:r>
              <a:rPr lang="ru-RU" sz="2000" b="0" dirty="0" err="1" smtClean="0"/>
              <a:t>що</a:t>
            </a:r>
            <a:r>
              <a:rPr lang="ru-RU" sz="2000" b="0" dirty="0" smtClean="0"/>
              <a:t> в </a:t>
            </a:r>
            <a:r>
              <a:rPr lang="ru-RU" sz="2000" b="0" dirty="0" err="1" smtClean="0"/>
              <a:t>ненаголошених</a:t>
            </a:r>
            <a:r>
              <a:rPr lang="ru-RU" sz="2000" b="0" dirty="0" smtClean="0"/>
              <a:t> складах </a:t>
            </a:r>
            <a:r>
              <a:rPr lang="ru-RU" sz="2000" b="0" dirty="0" err="1" smtClean="0"/>
              <a:t>пишеться</a:t>
            </a:r>
            <a:r>
              <a:rPr lang="ru-RU" sz="2000" b="0" dirty="0" smtClean="0"/>
              <a:t> та сама </a:t>
            </a:r>
            <a:r>
              <a:rPr lang="ru-RU" sz="2000" b="0" dirty="0" err="1" smtClean="0"/>
              <a:t>літера</a:t>
            </a:r>
            <a:r>
              <a:rPr lang="ru-RU" sz="2000" b="0" dirty="0" smtClean="0"/>
              <a:t>, </a:t>
            </a:r>
            <a:r>
              <a:rPr lang="ru-RU" sz="2000" b="0" dirty="0" err="1" smtClean="0"/>
              <a:t>що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й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під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наголосом</a:t>
            </a:r>
            <a:r>
              <a:rPr lang="ru-RU" sz="2000" b="0" dirty="0" smtClean="0"/>
              <a:t>, напр.: </a:t>
            </a:r>
            <a:r>
              <a:rPr lang="ru-RU" sz="2000" b="0" i="1" dirty="0" smtClean="0"/>
              <a:t>в</a:t>
            </a:r>
            <a:r>
              <a:rPr lang="ru-RU" sz="2000" i="1" dirty="0" smtClean="0"/>
              <a:t>е</a:t>
            </a:r>
            <a:r>
              <a:rPr lang="ru-RU" sz="2000" b="0" i="1" dirty="0" smtClean="0"/>
              <a:t>ликий</a:t>
            </a:r>
            <a:r>
              <a:rPr lang="ru-RU" sz="2000" b="0" dirty="0" smtClean="0"/>
              <a:t>, </a:t>
            </a:r>
            <a:r>
              <a:rPr lang="ru-RU" sz="2000" b="0" dirty="0" err="1" smtClean="0"/>
              <a:t>бо</a:t>
            </a:r>
            <a:r>
              <a:rPr lang="ru-RU" sz="2000" b="0" dirty="0" smtClean="0"/>
              <a:t> </a:t>
            </a:r>
            <a:r>
              <a:rPr lang="ru-RU" sz="2000" b="0" i="1" dirty="0" err="1" smtClean="0"/>
              <a:t>велич</a:t>
            </a:r>
            <a:r>
              <a:rPr lang="ru-RU" sz="2000" b="0" dirty="0" smtClean="0"/>
              <a:t>, </a:t>
            </a:r>
            <a:r>
              <a:rPr lang="ru-RU" sz="2000" b="0" i="1" dirty="0" smtClean="0"/>
              <a:t>з</a:t>
            </a:r>
            <a:r>
              <a:rPr lang="ru-RU" sz="2000" i="1" dirty="0" smtClean="0"/>
              <a:t>е</a:t>
            </a:r>
            <a:r>
              <a:rPr lang="ru-RU" sz="2000" b="0" i="1" dirty="0" smtClean="0"/>
              <a:t>мля</a:t>
            </a:r>
            <a:r>
              <a:rPr lang="ru-RU" sz="2000" b="0" dirty="0" smtClean="0"/>
              <a:t>, </a:t>
            </a:r>
            <a:r>
              <a:rPr lang="ru-RU" sz="2000" b="0" dirty="0" err="1" smtClean="0"/>
              <a:t>бо</a:t>
            </a:r>
            <a:r>
              <a:rPr lang="ru-RU" sz="2000" b="0" dirty="0" smtClean="0"/>
              <a:t> </a:t>
            </a:r>
            <a:r>
              <a:rPr lang="ru-RU" sz="2000" b="0" i="1" dirty="0" err="1" smtClean="0"/>
              <a:t>землі</a:t>
            </a:r>
            <a:r>
              <a:rPr lang="ru-RU" sz="2000" b="0" dirty="0" smtClean="0"/>
              <a:t>, </a:t>
            </a:r>
            <a:r>
              <a:rPr lang="ru-RU" sz="2000" b="0" i="1" dirty="0" err="1" smtClean="0"/>
              <a:t>кл</a:t>
            </a:r>
            <a:r>
              <a:rPr lang="ru-RU" sz="2000" i="1" dirty="0" err="1" smtClean="0"/>
              <a:t>е</a:t>
            </a:r>
            <a:r>
              <a:rPr lang="ru-RU" sz="2000" b="0" i="1" dirty="0" err="1" smtClean="0"/>
              <a:t>котіти</a:t>
            </a:r>
            <a:r>
              <a:rPr lang="ru-RU" sz="2000" b="0" dirty="0" smtClean="0"/>
              <a:t>, </a:t>
            </a:r>
            <a:r>
              <a:rPr lang="ru-RU" sz="2000" b="0" dirty="0" err="1" smtClean="0"/>
              <a:t>бо</a:t>
            </a:r>
            <a:r>
              <a:rPr lang="ru-RU" sz="2000" b="0" dirty="0" smtClean="0"/>
              <a:t> </a:t>
            </a:r>
            <a:r>
              <a:rPr lang="ru-RU" sz="2000" b="0" i="1" dirty="0" err="1" smtClean="0"/>
              <a:t>клекіт</a:t>
            </a:r>
            <a:r>
              <a:rPr lang="ru-RU" sz="2000" b="0" dirty="0" smtClean="0"/>
              <a:t>, </a:t>
            </a:r>
            <a:r>
              <a:rPr lang="ru-RU" sz="2000" b="0" i="1" dirty="0" err="1" smtClean="0"/>
              <a:t>ш</a:t>
            </a:r>
            <a:r>
              <a:rPr lang="ru-RU" sz="2000" i="1" dirty="0" err="1" smtClean="0"/>
              <a:t>е</a:t>
            </a:r>
            <a:r>
              <a:rPr lang="ru-RU" sz="2000" b="0" i="1" dirty="0" err="1" smtClean="0"/>
              <a:t>потіти</a:t>
            </a:r>
            <a:r>
              <a:rPr lang="ru-RU" sz="2000" b="0" dirty="0" smtClean="0"/>
              <a:t>, </a:t>
            </a:r>
            <a:r>
              <a:rPr lang="ru-RU" sz="2000" b="0" dirty="0" err="1" smtClean="0"/>
              <a:t>бо</a:t>
            </a:r>
            <a:r>
              <a:rPr lang="ru-RU" sz="2000" b="0" dirty="0" smtClean="0"/>
              <a:t> </a:t>
            </a:r>
            <a:r>
              <a:rPr lang="ru-RU" sz="2000" b="0" i="1" dirty="0" err="1" smtClean="0"/>
              <a:t>шепіт</a:t>
            </a:r>
            <a:r>
              <a:rPr lang="ru-RU" sz="2000" b="0" dirty="0" smtClean="0"/>
              <a:t>, </a:t>
            </a:r>
            <a:r>
              <a:rPr lang="ru-RU" sz="2000" b="0" i="1" dirty="0" smtClean="0"/>
              <a:t>ш</a:t>
            </a:r>
            <a:r>
              <a:rPr lang="ru-RU" sz="2000" i="1" dirty="0" smtClean="0"/>
              <a:t>и</a:t>
            </a:r>
            <a:r>
              <a:rPr lang="ru-RU" sz="2000" b="0" i="1" dirty="0" smtClean="0"/>
              <a:t>рокий</a:t>
            </a:r>
            <a:r>
              <a:rPr lang="ru-RU" sz="2000" b="0" dirty="0" smtClean="0"/>
              <a:t>, </a:t>
            </a:r>
            <a:r>
              <a:rPr lang="ru-RU" sz="2000" b="0" dirty="0" err="1" smtClean="0"/>
              <a:t>бо</a:t>
            </a:r>
            <a:r>
              <a:rPr lang="ru-RU" sz="2000" b="0" dirty="0" smtClean="0"/>
              <a:t> </a:t>
            </a:r>
            <a:r>
              <a:rPr lang="ru-RU" sz="2000" b="0" i="1" dirty="0" smtClean="0"/>
              <a:t>широко</a:t>
            </a:r>
            <a:r>
              <a:rPr lang="ru-RU" sz="2000" b="0" dirty="0" smtClean="0"/>
              <a:t>.</a:t>
            </a:r>
          </a:p>
          <a:p>
            <a:pPr>
              <a:buNone/>
            </a:pPr>
            <a:r>
              <a:rPr lang="ru-RU" sz="2000" b="0" dirty="0" smtClean="0"/>
              <a:t>       Слова </a:t>
            </a:r>
            <a:r>
              <a:rPr lang="ru-RU" sz="2000" b="0" i="1" dirty="0" smtClean="0"/>
              <a:t>левада</a:t>
            </a:r>
            <a:r>
              <a:rPr lang="ru-RU" sz="2000" b="0" dirty="0" smtClean="0"/>
              <a:t>, </a:t>
            </a:r>
            <a:r>
              <a:rPr lang="ru-RU" sz="2000" b="0" i="1" dirty="0" err="1" smtClean="0"/>
              <a:t>кишеня</a:t>
            </a:r>
            <a:r>
              <a:rPr lang="ru-RU" sz="2000" b="0" dirty="0" smtClean="0"/>
              <a:t>, </a:t>
            </a:r>
            <a:r>
              <a:rPr lang="ru-RU" sz="2000" b="0" i="1" dirty="0" err="1" smtClean="0"/>
              <a:t>минулий</a:t>
            </a:r>
            <a:r>
              <a:rPr lang="ru-RU" sz="2000" b="0" dirty="0" smtClean="0"/>
              <a:t>, </a:t>
            </a:r>
            <a:r>
              <a:rPr lang="ru-RU" sz="2000" b="0" dirty="0" err="1" smtClean="0"/>
              <a:t>які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мають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постійний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наголос</a:t>
            </a:r>
            <a:r>
              <a:rPr lang="ru-RU" sz="2000" b="0" dirty="0" smtClean="0"/>
              <a:t>, </a:t>
            </a:r>
            <a:r>
              <a:rPr lang="ru-RU" sz="2000" b="0" dirty="0" err="1" smtClean="0"/>
              <a:t>перевіряються</a:t>
            </a:r>
            <a:r>
              <a:rPr lang="ru-RU" sz="2000" b="0" dirty="0" smtClean="0"/>
              <a:t> за словниками.</a:t>
            </a:r>
          </a:p>
          <a:p>
            <a:pPr>
              <a:buNone/>
            </a:pPr>
            <a:r>
              <a:rPr lang="ru-RU" sz="2000" b="0" dirty="0" smtClean="0"/>
              <a:t>   2. </a:t>
            </a:r>
            <a:r>
              <a:rPr lang="ru-RU" sz="2000" dirty="0" smtClean="0"/>
              <a:t>Е</a:t>
            </a:r>
            <a:r>
              <a:rPr lang="ru-RU" sz="2000" b="0" dirty="0" smtClean="0"/>
              <a:t> </a:t>
            </a:r>
            <a:r>
              <a:rPr lang="ru-RU" sz="2000" b="0" dirty="0" err="1" smtClean="0"/>
              <a:t>також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пишеться</a:t>
            </a:r>
            <a:r>
              <a:rPr lang="ru-RU" sz="2000" b="0" dirty="0" smtClean="0"/>
              <a:t>:</a:t>
            </a:r>
          </a:p>
          <a:p>
            <a:pPr>
              <a:buNone/>
            </a:pPr>
            <a:r>
              <a:rPr lang="ru-RU" sz="2000" b="0" dirty="0" smtClean="0"/>
              <a:t>а) У </a:t>
            </a:r>
            <a:r>
              <a:rPr lang="ru-RU" sz="2000" b="0" dirty="0" err="1" smtClean="0"/>
              <a:t>групах</a:t>
            </a:r>
            <a:r>
              <a:rPr lang="ru-RU" sz="2000" b="0" dirty="0" smtClean="0"/>
              <a:t> -</a:t>
            </a:r>
            <a:r>
              <a:rPr lang="ru-RU" sz="2000" dirty="0" smtClean="0"/>
              <a:t>ере</a:t>
            </a:r>
            <a:r>
              <a:rPr lang="ru-RU" sz="2000" b="0" dirty="0" smtClean="0"/>
              <a:t>-, -</a:t>
            </a:r>
            <a:r>
              <a:rPr lang="ru-RU" sz="2000" dirty="0" smtClean="0"/>
              <a:t>еле</a:t>
            </a:r>
            <a:r>
              <a:rPr lang="ru-RU" sz="2000" b="0" dirty="0" smtClean="0"/>
              <a:t>-:</a:t>
            </a:r>
            <a:r>
              <a:rPr lang="ru-RU" sz="2000" b="0" i="1" dirty="0" smtClean="0"/>
              <a:t> д</a:t>
            </a:r>
            <a:r>
              <a:rPr lang="ru-RU" sz="2000" i="1" dirty="0" smtClean="0"/>
              <a:t>ере</a:t>
            </a:r>
            <a:r>
              <a:rPr lang="ru-RU" sz="2000" b="0" i="1" dirty="0" smtClean="0"/>
              <a:t>во</a:t>
            </a:r>
            <a:r>
              <a:rPr lang="ru-RU" sz="2000" b="0" dirty="0" smtClean="0"/>
              <a:t>,</a:t>
            </a:r>
            <a:r>
              <a:rPr lang="ru-RU" sz="2000" b="0" i="1" dirty="0" smtClean="0"/>
              <a:t> б</a:t>
            </a:r>
            <a:r>
              <a:rPr lang="ru-RU" sz="2000" i="1" dirty="0" smtClean="0"/>
              <a:t>ере</a:t>
            </a:r>
            <a:r>
              <a:rPr lang="ru-RU" sz="2000" b="0" i="1" dirty="0" smtClean="0"/>
              <a:t>г</a:t>
            </a:r>
            <a:r>
              <a:rPr lang="ru-RU" sz="2000" b="0" dirty="0" smtClean="0"/>
              <a:t>, </a:t>
            </a:r>
            <a:r>
              <a:rPr lang="ru-RU" sz="2000" b="0" i="1" dirty="0" err="1" smtClean="0"/>
              <a:t>с</a:t>
            </a:r>
            <a:r>
              <a:rPr lang="ru-RU" sz="2000" i="1" dirty="0" err="1" smtClean="0"/>
              <a:t>ере</a:t>
            </a:r>
            <a:r>
              <a:rPr lang="ru-RU" sz="2000" b="0" i="1" dirty="0" err="1" smtClean="0"/>
              <a:t>д</a:t>
            </a:r>
            <a:r>
              <a:rPr lang="ru-RU" sz="2000" b="0" dirty="0" smtClean="0"/>
              <a:t>; </a:t>
            </a:r>
            <a:r>
              <a:rPr lang="ru-RU" sz="2000" b="0" i="1" dirty="0" smtClean="0"/>
              <a:t>с</a:t>
            </a:r>
            <a:r>
              <a:rPr lang="ru-RU" sz="2000" i="1" dirty="0" smtClean="0"/>
              <a:t>еле</a:t>
            </a:r>
            <a:r>
              <a:rPr lang="ru-RU" sz="2000" b="0" i="1" dirty="0" smtClean="0"/>
              <a:t>зень</a:t>
            </a:r>
            <a:r>
              <a:rPr lang="ru-RU" sz="2000" b="0" dirty="0" smtClean="0"/>
              <a:t>, </a:t>
            </a:r>
            <a:r>
              <a:rPr lang="ru-RU" sz="2000" b="0" i="1" dirty="0" smtClean="0"/>
              <a:t>ш</a:t>
            </a:r>
            <a:r>
              <a:rPr lang="ru-RU" sz="2000" i="1" dirty="0" smtClean="0"/>
              <a:t>еле</a:t>
            </a:r>
            <a:r>
              <a:rPr lang="ru-RU" sz="2000" b="0" i="1" dirty="0" smtClean="0"/>
              <a:t>ст</a:t>
            </a:r>
            <a:r>
              <a:rPr lang="ru-RU" sz="2000" b="0" dirty="0" smtClean="0"/>
              <a:t>, </a:t>
            </a:r>
            <a:r>
              <a:rPr lang="ru-RU" sz="2000" b="0" i="1" dirty="0" smtClean="0"/>
              <a:t>п</a:t>
            </a:r>
            <a:r>
              <a:rPr lang="ru-RU" sz="2000" i="1" dirty="0" smtClean="0"/>
              <a:t>еле</a:t>
            </a:r>
            <a:r>
              <a:rPr lang="ru-RU" sz="2000" b="0" i="1" dirty="0" smtClean="0"/>
              <a:t>на</a:t>
            </a:r>
            <a:r>
              <a:rPr lang="ru-RU" sz="2000" b="0" dirty="0" smtClean="0"/>
              <a:t>, </a:t>
            </a:r>
            <a:r>
              <a:rPr lang="ru-RU" sz="2000" b="0" i="1" dirty="0" smtClean="0"/>
              <a:t>з</a:t>
            </a:r>
            <a:r>
              <a:rPr lang="ru-RU" sz="2000" i="1" dirty="0" smtClean="0"/>
              <a:t>еле</a:t>
            </a:r>
            <a:r>
              <a:rPr lang="ru-RU" sz="2000" b="0" i="1" dirty="0" smtClean="0"/>
              <a:t>нь</a:t>
            </a:r>
            <a:r>
              <a:rPr lang="ru-RU" sz="2000" b="0" dirty="0" smtClean="0"/>
              <a:t>.</a:t>
            </a:r>
          </a:p>
          <a:p>
            <a:pPr>
              <a:buNone/>
            </a:pPr>
            <a:r>
              <a:rPr lang="ru-RU" sz="2000" b="0" dirty="0" smtClean="0"/>
              <a:t>б) У </a:t>
            </a:r>
            <a:r>
              <a:rPr lang="ru-RU" sz="2000" b="0" dirty="0" err="1" smtClean="0"/>
              <a:t>суфіксах</a:t>
            </a:r>
            <a:r>
              <a:rPr lang="ru-RU" sz="2000" b="0" dirty="0" smtClean="0"/>
              <a:t> -</a:t>
            </a:r>
            <a:r>
              <a:rPr lang="ru-RU" sz="2000" dirty="0" err="1" smtClean="0"/>
              <a:t>ен</a:t>
            </a:r>
            <a:r>
              <a:rPr lang="ru-RU" sz="2000" b="0" dirty="0" smtClean="0"/>
              <a:t>-, -</a:t>
            </a:r>
            <a:r>
              <a:rPr lang="ru-RU" sz="2000" dirty="0" err="1" smtClean="0"/>
              <a:t>еня</a:t>
            </a:r>
            <a:r>
              <a:rPr lang="ru-RU" sz="2000" b="0" dirty="0" smtClean="0"/>
              <a:t>-, -</a:t>
            </a:r>
            <a:r>
              <a:rPr lang="ru-RU" sz="2000" dirty="0" err="1" smtClean="0"/>
              <a:t>енк</a:t>
            </a:r>
            <a:r>
              <a:rPr lang="ru-RU" sz="2000" b="0" dirty="0" smtClean="0"/>
              <a:t>-, -</a:t>
            </a:r>
            <a:r>
              <a:rPr lang="ru-RU" sz="2000" dirty="0" err="1" smtClean="0"/>
              <a:t>еньк</a:t>
            </a:r>
            <a:r>
              <a:rPr lang="ru-RU" sz="2000" b="0" dirty="0" smtClean="0"/>
              <a:t>-, -</a:t>
            </a:r>
            <a:r>
              <a:rPr lang="ru-RU" sz="2000" dirty="0" err="1" smtClean="0"/>
              <a:t>есеньк</a:t>
            </a:r>
            <a:r>
              <a:rPr lang="ru-RU" sz="2000" b="0" dirty="0" smtClean="0"/>
              <a:t>-, -</a:t>
            </a:r>
            <a:r>
              <a:rPr lang="ru-RU" sz="2000" dirty="0" err="1" smtClean="0"/>
              <a:t>ечк</a:t>
            </a:r>
            <a:r>
              <a:rPr lang="ru-RU" sz="2000" b="0" dirty="0" smtClean="0"/>
              <a:t>-, -</a:t>
            </a:r>
            <a:r>
              <a:rPr lang="ru-RU" sz="2000" dirty="0" err="1" smtClean="0"/>
              <a:t>тель</a:t>
            </a:r>
            <a:r>
              <a:rPr lang="ru-RU" sz="2000" b="0" dirty="0" smtClean="0"/>
              <a:t>, </a:t>
            </a:r>
          </a:p>
          <a:p>
            <a:pPr>
              <a:buNone/>
            </a:pPr>
            <a:r>
              <a:rPr lang="ru-RU" sz="2000" b="0" dirty="0" smtClean="0"/>
              <a:t>    -</a:t>
            </a:r>
            <a:r>
              <a:rPr lang="ru-RU" sz="2000" dirty="0" smtClean="0"/>
              <a:t>ер</a:t>
            </a:r>
            <a:r>
              <a:rPr lang="ru-RU" sz="2000" b="0" dirty="0" smtClean="0"/>
              <a:t>: </a:t>
            </a:r>
            <a:r>
              <a:rPr lang="ru-RU" sz="2000" b="0" i="1" dirty="0" err="1" smtClean="0"/>
              <a:t>гус</a:t>
            </a:r>
            <a:r>
              <a:rPr lang="ru-RU" sz="2000" i="1" dirty="0" err="1" smtClean="0"/>
              <a:t>еня</a:t>
            </a:r>
            <a:r>
              <a:rPr lang="ru-RU" sz="2000" b="0" dirty="0" smtClean="0"/>
              <a:t>, </a:t>
            </a:r>
            <a:r>
              <a:rPr lang="ru-RU" sz="2000" b="0" i="1" dirty="0" smtClean="0"/>
              <a:t>Петр</a:t>
            </a:r>
            <a:r>
              <a:rPr lang="ru-RU" sz="2000" i="1" dirty="0" smtClean="0"/>
              <a:t>енк</a:t>
            </a:r>
            <a:r>
              <a:rPr lang="ru-RU" sz="2000" b="0" i="1" dirty="0" smtClean="0"/>
              <a:t>о</a:t>
            </a:r>
            <a:r>
              <a:rPr lang="ru-RU" sz="2000" b="0" dirty="0" smtClean="0"/>
              <a:t>, </a:t>
            </a:r>
            <a:r>
              <a:rPr lang="ru-RU" sz="2000" b="0" i="1" dirty="0" err="1" smtClean="0"/>
              <a:t>ніж</a:t>
            </a:r>
            <a:r>
              <a:rPr lang="ru-RU" sz="2000" i="1" dirty="0" err="1" smtClean="0"/>
              <a:t>еньк</a:t>
            </a:r>
            <a:r>
              <a:rPr lang="ru-RU" sz="2000" b="0" i="1" dirty="0" err="1" smtClean="0"/>
              <a:t>а</a:t>
            </a:r>
            <a:r>
              <a:rPr lang="ru-RU" sz="2000" b="0" dirty="0" smtClean="0"/>
              <a:t>, </a:t>
            </a:r>
            <a:r>
              <a:rPr lang="ru-RU" sz="2000" b="0" i="1" dirty="0" err="1" smtClean="0"/>
              <a:t>гарн</a:t>
            </a:r>
            <a:r>
              <a:rPr lang="ru-RU" sz="2000" i="1" dirty="0" err="1" smtClean="0"/>
              <a:t>есеньк</a:t>
            </a:r>
            <a:r>
              <a:rPr lang="ru-RU" sz="2000" b="0" i="1" dirty="0" err="1" smtClean="0"/>
              <a:t>ий</a:t>
            </a:r>
            <a:r>
              <a:rPr lang="ru-RU" sz="2000" b="0" dirty="0" smtClean="0"/>
              <a:t>, </a:t>
            </a:r>
            <a:r>
              <a:rPr lang="ru-RU" sz="2000" b="0" i="1" dirty="0" err="1" smtClean="0"/>
              <a:t>сон</a:t>
            </a:r>
            <a:r>
              <a:rPr lang="ru-RU" sz="2000" i="1" dirty="0" err="1" smtClean="0"/>
              <a:t>ечк</a:t>
            </a:r>
            <a:r>
              <a:rPr lang="ru-RU" sz="2000" b="0" i="1" dirty="0" err="1" smtClean="0"/>
              <a:t>о</a:t>
            </a:r>
            <a:r>
              <a:rPr lang="ru-RU" sz="2000" b="0" dirty="0" smtClean="0"/>
              <a:t>, </a:t>
            </a:r>
            <a:r>
              <a:rPr lang="ru-RU" sz="2000" b="0" i="1" dirty="0" smtClean="0"/>
              <a:t>учи</a:t>
            </a:r>
            <a:r>
              <a:rPr lang="ru-RU" sz="2000" i="1" dirty="0" smtClean="0"/>
              <a:t>тель</a:t>
            </a:r>
            <a:r>
              <a:rPr lang="ru-RU" sz="2000" b="0" dirty="0" smtClean="0"/>
              <a:t>, </a:t>
            </a:r>
            <a:r>
              <a:rPr lang="ru-RU" sz="2000" b="0" i="1" dirty="0" smtClean="0"/>
              <a:t>восьм</a:t>
            </a:r>
            <a:r>
              <a:rPr lang="ru-RU" sz="2000" i="1" dirty="0" smtClean="0"/>
              <a:t>ер</a:t>
            </a:r>
            <a:r>
              <a:rPr lang="ru-RU" sz="2000" b="0" i="1" dirty="0" smtClean="0"/>
              <a:t>о</a:t>
            </a:r>
            <a:r>
              <a:rPr lang="ru-RU" sz="2000" b="0" dirty="0" smtClean="0"/>
              <a:t>.</a:t>
            </a:r>
          </a:p>
          <a:p>
            <a:pPr>
              <a:buNone/>
            </a:pPr>
            <a:r>
              <a:rPr lang="ru-RU" sz="2000" b="0" dirty="0" smtClean="0"/>
              <a:t>в) </a:t>
            </a:r>
            <a:r>
              <a:rPr lang="ru-RU" sz="2000" b="0" dirty="0" err="1" smtClean="0"/>
              <a:t>Якщо</a:t>
            </a:r>
            <a:r>
              <a:rPr lang="ru-RU" sz="2000" b="0" dirty="0" smtClean="0"/>
              <a:t> </a:t>
            </a:r>
            <a:r>
              <a:rPr lang="ru-RU" sz="2000" dirty="0" smtClean="0"/>
              <a:t>е</a:t>
            </a:r>
            <a:r>
              <a:rPr lang="ru-RU" sz="2000" b="0" dirty="0" smtClean="0"/>
              <a:t> при </a:t>
            </a:r>
            <a:r>
              <a:rPr lang="ru-RU" sz="2000" b="0" dirty="0" err="1" smtClean="0"/>
              <a:t>зміні</a:t>
            </a:r>
            <a:r>
              <a:rPr lang="ru-RU" sz="2000" b="0" dirty="0" smtClean="0"/>
              <a:t> слова </a:t>
            </a:r>
            <a:r>
              <a:rPr lang="ru-RU" sz="2000" b="0" dirty="0" err="1" smtClean="0"/>
              <a:t>випадає</a:t>
            </a:r>
            <a:r>
              <a:rPr lang="ru-RU" sz="2000" b="0" dirty="0" smtClean="0"/>
              <a:t>: </a:t>
            </a:r>
            <a:r>
              <a:rPr lang="ru-RU" sz="2000" b="0" i="1" dirty="0" err="1" smtClean="0"/>
              <a:t>віт</a:t>
            </a:r>
            <a:r>
              <a:rPr lang="ru-RU" sz="2000" i="1" dirty="0" err="1" smtClean="0"/>
              <a:t>е</a:t>
            </a:r>
            <a:r>
              <a:rPr lang="ru-RU" sz="2000" b="0" i="1" dirty="0" err="1" smtClean="0"/>
              <a:t>р</a:t>
            </a:r>
            <a:r>
              <a:rPr lang="ru-RU" sz="2000" b="0" dirty="0" smtClean="0"/>
              <a:t>, </a:t>
            </a:r>
            <a:r>
              <a:rPr lang="ru-RU" sz="2000" b="0" dirty="0" err="1" smtClean="0"/>
              <a:t>бо</a:t>
            </a:r>
            <a:r>
              <a:rPr lang="ru-RU" sz="2000" b="0" dirty="0" smtClean="0"/>
              <a:t> </a:t>
            </a:r>
            <a:r>
              <a:rPr lang="ru-RU" sz="2000" b="0" i="1" dirty="0" err="1" smtClean="0"/>
              <a:t>вітру</a:t>
            </a:r>
            <a:r>
              <a:rPr lang="ru-RU" sz="2000" b="0" dirty="0" smtClean="0"/>
              <a:t>, </a:t>
            </a:r>
            <a:r>
              <a:rPr lang="ru-RU" sz="2000" b="0" i="1" dirty="0" err="1" smtClean="0"/>
              <a:t>берез</a:t>
            </a:r>
            <a:r>
              <a:rPr lang="ru-RU" sz="2000" i="1" dirty="0" err="1" smtClean="0"/>
              <a:t>е</a:t>
            </a:r>
            <a:r>
              <a:rPr lang="ru-RU" sz="2000" b="0" i="1" dirty="0" err="1" smtClean="0"/>
              <a:t>нь</a:t>
            </a:r>
            <a:r>
              <a:rPr lang="ru-RU" sz="2000" b="0" dirty="0" smtClean="0"/>
              <a:t>, </a:t>
            </a:r>
            <a:r>
              <a:rPr lang="ru-RU" sz="2000" b="0" dirty="0" err="1" smtClean="0"/>
              <a:t>бо</a:t>
            </a:r>
            <a:r>
              <a:rPr lang="ru-RU" sz="2000" b="0" dirty="0" smtClean="0"/>
              <a:t> </a:t>
            </a:r>
            <a:r>
              <a:rPr lang="ru-RU" sz="2000" b="0" i="1" dirty="0" err="1" smtClean="0"/>
              <a:t>березня</a:t>
            </a:r>
            <a:r>
              <a:rPr lang="ru-RU" sz="2000" b="0" dirty="0" smtClean="0"/>
              <a:t>, </a:t>
            </a:r>
            <a:r>
              <a:rPr lang="ru-RU" sz="2000" b="0" i="1" dirty="0" err="1" smtClean="0"/>
              <a:t>хлоп</a:t>
            </a:r>
            <a:r>
              <a:rPr lang="ru-RU" sz="2000" i="1" dirty="0" err="1" smtClean="0"/>
              <a:t>е</a:t>
            </a:r>
            <a:r>
              <a:rPr lang="ru-RU" sz="2000" b="0" i="1" dirty="0" err="1" smtClean="0"/>
              <a:t>ць</a:t>
            </a:r>
            <a:r>
              <a:rPr lang="ru-RU" sz="2000" b="0" dirty="0" smtClean="0"/>
              <a:t>, </a:t>
            </a:r>
            <a:r>
              <a:rPr lang="ru-RU" sz="2000" b="0" dirty="0" err="1" smtClean="0"/>
              <a:t>бо</a:t>
            </a:r>
            <a:r>
              <a:rPr lang="ru-RU" sz="2000" b="0" dirty="0" smtClean="0"/>
              <a:t> </a:t>
            </a:r>
            <a:r>
              <a:rPr lang="ru-RU" sz="2000" b="0" i="1" dirty="0" err="1" smtClean="0"/>
              <a:t>хлопця</a:t>
            </a:r>
            <a:r>
              <a:rPr lang="ru-RU" sz="2000" b="0" dirty="0" smtClean="0"/>
              <a:t>, </a:t>
            </a:r>
            <a:r>
              <a:rPr lang="ru-RU" sz="2000" b="0" i="1" dirty="0" err="1" smtClean="0"/>
              <a:t>трав</a:t>
            </a:r>
            <a:r>
              <a:rPr lang="ru-RU" sz="2000" i="1" dirty="0" err="1" smtClean="0"/>
              <a:t>е</a:t>
            </a:r>
            <a:r>
              <a:rPr lang="ru-RU" sz="2000" b="0" i="1" dirty="0" err="1" smtClean="0"/>
              <a:t>нь</a:t>
            </a:r>
            <a:r>
              <a:rPr lang="ru-RU" sz="2000" b="0" dirty="0" smtClean="0"/>
              <a:t>, </a:t>
            </a:r>
            <a:r>
              <a:rPr lang="ru-RU" sz="2000" b="0" dirty="0" err="1" smtClean="0"/>
              <a:t>бо</a:t>
            </a:r>
            <a:r>
              <a:rPr lang="ru-RU" sz="2000" b="0" dirty="0" smtClean="0"/>
              <a:t> </a:t>
            </a:r>
            <a:r>
              <a:rPr lang="ru-RU" sz="2000" b="0" i="1" dirty="0" err="1" smtClean="0"/>
              <a:t>травня</a:t>
            </a:r>
            <a:r>
              <a:rPr lang="ru-RU" sz="2000" b="0" dirty="0" smtClean="0"/>
              <a:t>.</a:t>
            </a:r>
          </a:p>
          <a:p>
            <a:pPr>
              <a:buNone/>
            </a:pPr>
            <a:r>
              <a:rPr lang="ru-RU" sz="2000" b="0" dirty="0" smtClean="0"/>
              <a:t>    3. </a:t>
            </a:r>
            <a:r>
              <a:rPr lang="ru-RU" sz="2000" dirty="0" smtClean="0"/>
              <a:t>И</a:t>
            </a:r>
            <a:r>
              <a:rPr lang="ru-RU" sz="2000" b="0" dirty="0" smtClean="0"/>
              <a:t> </a:t>
            </a:r>
            <a:r>
              <a:rPr lang="ru-RU" sz="2000" b="0" dirty="0" err="1" smtClean="0"/>
              <a:t>завжди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пишеться</a:t>
            </a:r>
            <a:r>
              <a:rPr lang="ru-RU" sz="2000" b="0" dirty="0" smtClean="0"/>
              <a:t>:</a:t>
            </a:r>
          </a:p>
          <a:p>
            <a:pPr>
              <a:buNone/>
            </a:pPr>
            <a:r>
              <a:rPr lang="ru-RU" sz="2000" b="0" dirty="0" smtClean="0"/>
              <a:t>а) У </a:t>
            </a:r>
            <a:r>
              <a:rPr lang="ru-RU" sz="2000" b="0" dirty="0" err="1" smtClean="0"/>
              <a:t>групах</a:t>
            </a:r>
            <a:r>
              <a:rPr lang="ru-RU" sz="2000" b="0" dirty="0" smtClean="0"/>
              <a:t> -</a:t>
            </a:r>
            <a:r>
              <a:rPr lang="ru-RU" sz="2000" dirty="0" err="1" smtClean="0"/>
              <a:t>ри</a:t>
            </a:r>
            <a:r>
              <a:rPr lang="ru-RU" sz="2000" b="0" dirty="0" smtClean="0"/>
              <a:t>-, -</a:t>
            </a:r>
            <a:r>
              <a:rPr lang="ru-RU" sz="2000" dirty="0" smtClean="0"/>
              <a:t>ли</a:t>
            </a:r>
            <a:r>
              <a:rPr lang="ru-RU" sz="2000" b="0" dirty="0" smtClean="0"/>
              <a:t>- </a:t>
            </a:r>
            <a:r>
              <a:rPr lang="ru-RU" sz="2000" b="0" dirty="0" err="1" smtClean="0"/>
              <a:t>між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приголосними</a:t>
            </a:r>
            <a:r>
              <a:rPr lang="ru-RU" sz="2000" b="0" dirty="0" smtClean="0"/>
              <a:t> у </a:t>
            </a:r>
            <a:r>
              <a:rPr lang="ru-RU" sz="2000" b="0" dirty="0" err="1" smtClean="0"/>
              <a:t>відкритих</a:t>
            </a:r>
            <a:r>
              <a:rPr lang="ru-RU" sz="2000" b="0" dirty="0" smtClean="0"/>
              <a:t> складах: </a:t>
            </a:r>
            <a:r>
              <a:rPr lang="ru-RU" sz="2000" b="0" i="1" dirty="0" err="1" smtClean="0"/>
              <a:t>т</a:t>
            </a:r>
            <a:r>
              <a:rPr lang="ru-RU" sz="2000" i="1" dirty="0" err="1" smtClean="0"/>
              <a:t>ри</a:t>
            </a:r>
            <a:r>
              <a:rPr lang="ru-RU" sz="2000" b="0" i="1" dirty="0" err="1" smtClean="0"/>
              <a:t>вога</a:t>
            </a:r>
            <a:r>
              <a:rPr lang="ru-RU" sz="2000" b="0" dirty="0" smtClean="0"/>
              <a:t>, </a:t>
            </a:r>
            <a:r>
              <a:rPr lang="ru-RU" sz="2000" b="0" i="1" dirty="0" err="1" smtClean="0"/>
              <a:t>д</a:t>
            </a:r>
            <a:r>
              <a:rPr lang="ru-RU" sz="2000" i="1" dirty="0" err="1" smtClean="0"/>
              <a:t>ри</a:t>
            </a:r>
            <a:r>
              <a:rPr lang="ru-RU" sz="2000" b="0" i="1" dirty="0" err="1" smtClean="0"/>
              <a:t>жати</a:t>
            </a:r>
            <a:r>
              <a:rPr lang="ru-RU" sz="2000" b="0" dirty="0" smtClean="0"/>
              <a:t>, </a:t>
            </a:r>
            <a:r>
              <a:rPr lang="ru-RU" sz="2000" b="0" i="1" dirty="0" err="1" smtClean="0"/>
              <a:t>к</a:t>
            </a:r>
            <a:r>
              <a:rPr lang="ru-RU" sz="2000" i="1" dirty="0" err="1" smtClean="0"/>
              <a:t>ри</a:t>
            </a:r>
            <a:r>
              <a:rPr lang="ru-RU" sz="2000" b="0" i="1" dirty="0" err="1" smtClean="0"/>
              <a:t>вавий</a:t>
            </a:r>
            <a:r>
              <a:rPr lang="ru-RU" sz="2000" b="0" dirty="0" smtClean="0"/>
              <a:t>, </a:t>
            </a:r>
            <a:r>
              <a:rPr lang="ru-RU" sz="2000" b="0" i="1" dirty="0" err="1" smtClean="0"/>
              <a:t>ст</a:t>
            </a:r>
            <a:r>
              <a:rPr lang="ru-RU" sz="2000" i="1" dirty="0" err="1" smtClean="0"/>
              <a:t>ри</a:t>
            </a:r>
            <a:r>
              <a:rPr lang="ru-RU" sz="2000" b="0" i="1" dirty="0" err="1" smtClean="0"/>
              <a:t>міти</a:t>
            </a:r>
            <a:r>
              <a:rPr lang="ru-RU" sz="2000" b="0" dirty="0" smtClean="0"/>
              <a:t>, </a:t>
            </a:r>
            <a:r>
              <a:rPr lang="ru-RU" sz="2000" b="0" i="1" dirty="0" err="1" smtClean="0"/>
              <a:t>г</a:t>
            </a:r>
            <a:r>
              <a:rPr lang="ru-RU" sz="2000" i="1" dirty="0" err="1" smtClean="0"/>
              <a:t>ли</a:t>
            </a:r>
            <a:r>
              <a:rPr lang="ru-RU" sz="2000" b="0" i="1" dirty="0" err="1" smtClean="0"/>
              <a:t>тати</a:t>
            </a:r>
            <a:r>
              <a:rPr lang="ru-RU" sz="2000" b="0" dirty="0" smtClean="0"/>
              <a:t>.</a:t>
            </a:r>
          </a:p>
          <a:p>
            <a:pPr>
              <a:buNone/>
            </a:pPr>
            <a:r>
              <a:rPr lang="ru-RU" sz="2000" b="0" dirty="0" smtClean="0"/>
              <a:t>б) </a:t>
            </a:r>
            <a:r>
              <a:rPr lang="ru-RU" sz="2000" b="0" dirty="0" err="1" smtClean="0"/>
              <a:t>Зрідка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ненаголошений</a:t>
            </a:r>
            <a:r>
              <a:rPr lang="ru-RU" sz="2000" b="0" dirty="0" smtClean="0"/>
              <a:t> </a:t>
            </a:r>
            <a:r>
              <a:rPr lang="ru-RU" sz="2000" dirty="0" smtClean="0"/>
              <a:t>и</a:t>
            </a:r>
            <a:r>
              <a:rPr lang="ru-RU" sz="2000" b="0" dirty="0" smtClean="0"/>
              <a:t> в </a:t>
            </a:r>
            <a:r>
              <a:rPr lang="ru-RU" sz="2000" b="0" dirty="0" err="1" smtClean="0"/>
              <a:t>групах</a:t>
            </a:r>
            <a:r>
              <a:rPr lang="ru-RU" sz="2000" b="0" dirty="0" smtClean="0"/>
              <a:t> -</a:t>
            </a:r>
            <a:r>
              <a:rPr lang="ru-RU" sz="2000" dirty="0" err="1" smtClean="0"/>
              <a:t>ри</a:t>
            </a:r>
            <a:r>
              <a:rPr lang="ru-RU" sz="2000" b="0" dirty="0" smtClean="0"/>
              <a:t>-, -</a:t>
            </a:r>
            <a:r>
              <a:rPr lang="ru-RU" sz="2000" dirty="0" smtClean="0"/>
              <a:t>ли</a:t>
            </a:r>
            <a:r>
              <a:rPr lang="ru-RU" sz="2000" b="0" dirty="0" smtClean="0"/>
              <a:t>- </a:t>
            </a:r>
            <a:r>
              <a:rPr lang="ru-RU" sz="2000" b="0" dirty="0" err="1" smtClean="0"/>
              <a:t>перевіряється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наго­лосом</a:t>
            </a:r>
            <a:r>
              <a:rPr lang="ru-RU" sz="2000" b="0" dirty="0" smtClean="0"/>
              <a:t>: </a:t>
            </a:r>
            <a:r>
              <a:rPr lang="ru-RU" sz="2000" b="0" i="1" dirty="0" err="1" smtClean="0"/>
              <a:t>т</a:t>
            </a:r>
            <a:r>
              <a:rPr lang="ru-RU" sz="2000" i="1" dirty="0" err="1" smtClean="0"/>
              <a:t>ри</a:t>
            </a:r>
            <a:r>
              <a:rPr lang="ru-RU" sz="2000" b="0" i="1" dirty="0" err="1" smtClean="0"/>
              <a:t>мати</a:t>
            </a:r>
            <a:r>
              <a:rPr lang="ru-RU" sz="2000" b="0" dirty="0" smtClean="0"/>
              <a:t> (</a:t>
            </a:r>
            <a:r>
              <a:rPr lang="ru-RU" sz="2000" b="0" i="1" dirty="0" err="1" smtClean="0"/>
              <a:t>ст</a:t>
            </a:r>
            <a:r>
              <a:rPr lang="ru-RU" sz="2000" i="1" dirty="0" err="1" smtClean="0"/>
              <a:t>ри</a:t>
            </a:r>
            <a:r>
              <a:rPr lang="ru-RU" sz="2000" b="0" i="1" dirty="0" err="1" smtClean="0"/>
              <a:t>мувати</a:t>
            </a:r>
            <a:r>
              <a:rPr lang="ru-RU" sz="2000" b="0" dirty="0" smtClean="0"/>
              <a:t>), </a:t>
            </a:r>
            <a:r>
              <a:rPr lang="ru-RU" sz="2000" b="0" i="1" dirty="0" err="1" smtClean="0"/>
              <a:t>к</a:t>
            </a:r>
            <a:r>
              <a:rPr lang="ru-RU" sz="2000" i="1" dirty="0" err="1" smtClean="0"/>
              <a:t>ри</a:t>
            </a:r>
            <a:r>
              <a:rPr lang="ru-RU" sz="2000" b="0" i="1" dirty="0" err="1" smtClean="0"/>
              <a:t>шити</a:t>
            </a:r>
            <a:r>
              <a:rPr lang="ru-RU" sz="2000" b="0" dirty="0" smtClean="0"/>
              <a:t> (</a:t>
            </a:r>
            <a:r>
              <a:rPr lang="ru-RU" sz="2000" b="0" i="1" dirty="0" err="1" smtClean="0"/>
              <a:t>к</a:t>
            </a:r>
            <a:r>
              <a:rPr lang="ru-RU" sz="2000" i="1" dirty="0" err="1" smtClean="0"/>
              <a:t>ри</a:t>
            </a:r>
            <a:r>
              <a:rPr lang="ru-RU" sz="2000" b="0" i="1" dirty="0" err="1" smtClean="0"/>
              <a:t>хта</a:t>
            </a:r>
            <a:r>
              <a:rPr lang="ru-RU" sz="2000" b="0" dirty="0" smtClean="0"/>
              <a:t>).</a:t>
            </a:r>
          </a:p>
          <a:p>
            <a:pPr>
              <a:buNone/>
            </a:pPr>
            <a:r>
              <a:rPr lang="ru-RU" sz="2000" b="0" dirty="0" smtClean="0"/>
              <a:t>       У </a:t>
            </a:r>
            <a:r>
              <a:rPr lang="ru-RU" sz="2000" b="0" dirty="0" err="1" smtClean="0"/>
              <a:t>ряді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слів</a:t>
            </a:r>
            <a:r>
              <a:rPr lang="ru-RU" sz="2000" b="0" dirty="0" smtClean="0"/>
              <a:t> не </a:t>
            </a:r>
            <a:r>
              <a:rPr lang="ru-RU" sz="2000" b="0" dirty="0" err="1" smtClean="0"/>
              <a:t>під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наголосом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відповідно</a:t>
            </a:r>
            <a:r>
              <a:rPr lang="ru-RU" sz="2000" b="0" dirty="0" smtClean="0"/>
              <a:t> до </a:t>
            </a:r>
            <a:r>
              <a:rPr lang="ru-RU" sz="2000" b="0" dirty="0" err="1" smtClean="0"/>
              <a:t>вимови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пишеться</a:t>
            </a:r>
            <a:r>
              <a:rPr lang="ru-RU" sz="2000" b="0" dirty="0" smtClean="0"/>
              <a:t> -</a:t>
            </a:r>
            <a:r>
              <a:rPr lang="ru-RU" sz="2000" dirty="0" err="1" smtClean="0"/>
              <a:t>рі</a:t>
            </a:r>
            <a:r>
              <a:rPr lang="ru-RU" sz="2000" b="0" dirty="0" smtClean="0"/>
              <a:t>-, </a:t>
            </a:r>
            <a:br>
              <a:rPr lang="ru-RU" sz="2000" b="0" dirty="0" smtClean="0"/>
            </a:br>
            <a:r>
              <a:rPr lang="ru-RU" sz="2000" b="0" dirty="0" smtClean="0"/>
              <a:t>-</a:t>
            </a:r>
            <a:r>
              <a:rPr lang="ru-RU" sz="2000" dirty="0" err="1" smtClean="0"/>
              <a:t>лі</a:t>
            </a:r>
            <a:r>
              <a:rPr lang="ru-RU" sz="2000" b="0" dirty="0" smtClean="0"/>
              <a:t>-: </a:t>
            </a:r>
            <a:r>
              <a:rPr lang="ru-RU" sz="2000" b="0" i="1" dirty="0" err="1" smtClean="0"/>
              <a:t>д</a:t>
            </a:r>
            <a:r>
              <a:rPr lang="ru-RU" sz="2000" i="1" dirty="0" err="1" smtClean="0"/>
              <a:t>рі</a:t>
            </a:r>
            <a:r>
              <a:rPr lang="ru-RU" sz="2000" b="0" i="1" dirty="0" err="1" smtClean="0"/>
              <a:t>моти</a:t>
            </a:r>
            <a:r>
              <a:rPr lang="ru-RU" sz="2000" b="0" dirty="0" smtClean="0"/>
              <a:t>, </a:t>
            </a:r>
            <a:r>
              <a:rPr lang="ru-RU" sz="2000" b="0" i="1" dirty="0" err="1" smtClean="0"/>
              <a:t>д</a:t>
            </a:r>
            <a:r>
              <a:rPr lang="ru-RU" sz="2000" i="1" dirty="0" err="1" smtClean="0"/>
              <a:t>рі</a:t>
            </a:r>
            <a:r>
              <a:rPr lang="ru-RU" sz="2000" b="0" i="1" dirty="0" err="1" smtClean="0"/>
              <a:t>мливий</a:t>
            </a:r>
            <a:r>
              <a:rPr lang="ru-RU" sz="2000" b="0" dirty="0" smtClean="0"/>
              <a:t>, </a:t>
            </a:r>
            <a:r>
              <a:rPr lang="ru-RU" sz="2000" b="0" i="1" dirty="0" err="1" smtClean="0"/>
              <a:t>д</a:t>
            </a:r>
            <a:r>
              <a:rPr lang="ru-RU" sz="2000" i="1" dirty="0" err="1" smtClean="0"/>
              <a:t>рі</a:t>
            </a:r>
            <a:r>
              <a:rPr lang="ru-RU" sz="2000" b="0" i="1" dirty="0" err="1" smtClean="0"/>
              <a:t>мата</a:t>
            </a:r>
            <a:r>
              <a:rPr lang="ru-RU" sz="2000" b="0" dirty="0" smtClean="0"/>
              <a:t>, </a:t>
            </a:r>
            <a:r>
              <a:rPr lang="ru-RU" sz="2000" b="0" i="1" dirty="0" err="1" smtClean="0"/>
              <a:t>т</a:t>
            </a:r>
            <a:r>
              <a:rPr lang="ru-RU" sz="2000" i="1" dirty="0" err="1" smtClean="0"/>
              <a:t>рі</a:t>
            </a:r>
            <a:r>
              <a:rPr lang="ru-RU" sz="2000" b="0" i="1" dirty="0" err="1" smtClean="0"/>
              <a:t>щати</a:t>
            </a:r>
            <a:r>
              <a:rPr lang="ru-RU" sz="2000" b="0" dirty="0" smtClean="0"/>
              <a:t>, </a:t>
            </a:r>
            <a:r>
              <a:rPr lang="ru-RU" sz="2000" b="0" i="1" dirty="0" err="1" smtClean="0"/>
              <a:t>переб</a:t>
            </a:r>
            <a:r>
              <a:rPr lang="ru-RU" sz="2000" i="1" dirty="0" err="1" smtClean="0"/>
              <a:t>р</a:t>
            </a:r>
            <a:r>
              <a:rPr lang="ru-RU" sz="2000" b="0" i="1" dirty="0" err="1" smtClean="0"/>
              <a:t>ихувати</a:t>
            </a:r>
            <a:r>
              <a:rPr lang="ru-RU" sz="2000" b="0" dirty="0" smtClean="0"/>
              <a:t>, </a:t>
            </a:r>
            <a:r>
              <a:rPr lang="ru-RU" sz="2000" b="0" i="1" dirty="0" err="1" smtClean="0"/>
              <a:t>з</a:t>
            </a:r>
            <a:r>
              <a:rPr lang="ru-RU" sz="2000" i="1" dirty="0" err="1" smtClean="0"/>
              <a:t>лі</a:t>
            </a:r>
            <a:r>
              <a:rPr lang="ru-RU" sz="2000" b="0" i="1" dirty="0" err="1" smtClean="0"/>
              <a:t>тати</a:t>
            </a:r>
            <a:r>
              <a:rPr lang="ru-RU" sz="2000" b="0" dirty="0" smtClean="0"/>
              <a:t>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Вправа</a:t>
            </a:r>
            <a:r>
              <a:rPr lang="ru-RU" dirty="0" smtClean="0"/>
              <a:t> 1.</a:t>
            </a:r>
            <a:r>
              <a:rPr lang="ru-RU" b="0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412776"/>
            <a:ext cx="8579296" cy="50977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0" dirty="0" smtClean="0"/>
              <a:t>   </a:t>
            </a:r>
            <a:r>
              <a:rPr lang="ru-RU" b="0" i="1" dirty="0" err="1" smtClean="0"/>
              <a:t>Випишіть</a:t>
            </a:r>
            <a:r>
              <a:rPr lang="ru-RU" b="0" i="1" dirty="0" smtClean="0"/>
              <a:t> слова </a:t>
            </a:r>
            <a:r>
              <a:rPr lang="ru-RU" b="0" i="1" dirty="0" err="1" smtClean="0"/>
              <a:t>зі</a:t>
            </a:r>
            <a:r>
              <a:rPr lang="ru-RU" b="0" i="1" dirty="0" smtClean="0"/>
              <a:t> </a:t>
            </a:r>
            <a:r>
              <a:rPr lang="ru-RU" b="0" i="1" dirty="0" err="1" smtClean="0"/>
              <a:t>вставленою</a:t>
            </a:r>
            <a:r>
              <a:rPr lang="ru-RU" b="0" i="1" dirty="0" smtClean="0"/>
              <a:t> буквою </a:t>
            </a:r>
            <a:r>
              <a:rPr lang="ru-RU" i="1" dirty="0" smtClean="0"/>
              <a:t>и</a:t>
            </a:r>
            <a:r>
              <a:rPr lang="ru-RU" b="0" i="1" dirty="0" smtClean="0"/>
              <a:t> у </a:t>
            </a:r>
            <a:r>
              <a:rPr lang="ru-RU" b="0" i="1" dirty="0" err="1" smtClean="0"/>
              <a:t>ліву</a:t>
            </a:r>
            <a:r>
              <a:rPr lang="ru-RU" b="0" i="1" dirty="0" smtClean="0"/>
              <a:t> колонку, </a:t>
            </a:r>
            <a:r>
              <a:rPr lang="ru-RU" b="0" i="1" dirty="0" err="1" smtClean="0"/>
              <a:t>зі</a:t>
            </a:r>
            <a:r>
              <a:rPr lang="ru-RU" b="0" i="1" dirty="0" smtClean="0"/>
              <a:t> </a:t>
            </a:r>
            <a:r>
              <a:rPr lang="ru-RU" b="0" i="1" dirty="0" err="1" smtClean="0"/>
              <a:t>вставленою</a:t>
            </a:r>
            <a:r>
              <a:rPr lang="ru-RU" b="0" i="1" dirty="0" smtClean="0"/>
              <a:t> буквою </a:t>
            </a:r>
            <a:r>
              <a:rPr lang="ru-RU" i="1" dirty="0" smtClean="0"/>
              <a:t>е</a:t>
            </a:r>
            <a:r>
              <a:rPr lang="ru-RU" b="0" i="1" dirty="0" smtClean="0"/>
              <a:t> — у праву. </a:t>
            </a:r>
            <a:r>
              <a:rPr lang="ru-RU" b="0" i="1" dirty="0" err="1" smtClean="0"/>
              <a:t>Поясніть</a:t>
            </a:r>
            <a:r>
              <a:rPr lang="ru-RU" b="0" i="1" dirty="0" smtClean="0"/>
              <a:t> </a:t>
            </a:r>
            <a:r>
              <a:rPr lang="ru-RU" b="0" i="1" dirty="0" err="1" smtClean="0"/>
              <a:t>орфограми</a:t>
            </a:r>
            <a:r>
              <a:rPr lang="ru-RU" b="0" i="1" dirty="0" smtClean="0"/>
              <a:t> у </a:t>
            </a:r>
            <a:r>
              <a:rPr lang="ru-RU" b="0" i="1" dirty="0" err="1" smtClean="0"/>
              <a:t>виписаних</a:t>
            </a:r>
            <a:r>
              <a:rPr lang="ru-RU" b="0" i="1" dirty="0" smtClean="0"/>
              <a:t> словах.</a:t>
            </a:r>
          </a:p>
          <a:p>
            <a:pPr>
              <a:buNone/>
            </a:pPr>
            <a:r>
              <a:rPr lang="ru-RU" b="0" dirty="0" smtClean="0"/>
              <a:t>    </a:t>
            </a:r>
            <a:r>
              <a:rPr lang="ru-RU" b="0" dirty="0" err="1" smtClean="0"/>
              <a:t>Бл</a:t>
            </a:r>
            <a:r>
              <a:rPr lang="ru-RU" b="0" dirty="0" smtClean="0"/>
              <a:t>…</a:t>
            </a:r>
            <a:r>
              <a:rPr lang="ru-RU" b="0" dirty="0" err="1" smtClean="0"/>
              <a:t>зенько</a:t>
            </a:r>
            <a:r>
              <a:rPr lang="ru-RU" b="0" dirty="0" smtClean="0"/>
              <a:t>, ос…</a:t>
            </a:r>
            <a:r>
              <a:rPr lang="ru-RU" b="0" dirty="0" err="1" smtClean="0"/>
              <a:t>литися</a:t>
            </a:r>
            <a:r>
              <a:rPr lang="ru-RU" b="0" dirty="0" smtClean="0"/>
              <a:t>, </a:t>
            </a:r>
            <a:r>
              <a:rPr lang="ru-RU" b="0" dirty="0" err="1" smtClean="0"/>
              <a:t>хв</a:t>
            </a:r>
            <a:r>
              <a:rPr lang="ru-RU" b="0" dirty="0" smtClean="0"/>
              <a:t>…</a:t>
            </a:r>
            <a:r>
              <a:rPr lang="ru-RU" b="0" dirty="0" err="1" smtClean="0"/>
              <a:t>люватися</a:t>
            </a:r>
            <a:r>
              <a:rPr lang="ru-RU" b="0" dirty="0" smtClean="0"/>
              <a:t>, оп…</a:t>
            </a:r>
            <a:r>
              <a:rPr lang="ru-RU" b="0" dirty="0" err="1" smtClean="0"/>
              <a:t>нитися</a:t>
            </a:r>
            <a:r>
              <a:rPr lang="ru-RU" b="0" dirty="0" smtClean="0"/>
              <a:t>, справ…</a:t>
            </a:r>
            <a:r>
              <a:rPr lang="ru-RU" b="0" dirty="0" err="1" smtClean="0"/>
              <a:t>дливий</a:t>
            </a:r>
            <a:r>
              <a:rPr lang="ru-RU" b="0" dirty="0" smtClean="0"/>
              <a:t>, греб…</a:t>
            </a:r>
            <a:r>
              <a:rPr lang="ru-RU" b="0" dirty="0" err="1" smtClean="0"/>
              <a:t>лька</a:t>
            </a:r>
            <a:r>
              <a:rPr lang="ru-RU" b="0" dirty="0" smtClean="0"/>
              <a:t>, </a:t>
            </a:r>
            <a:r>
              <a:rPr lang="ru-RU" b="0" dirty="0" err="1" smtClean="0"/>
              <a:t>розп</a:t>
            </a:r>
            <a:r>
              <a:rPr lang="ru-RU" b="0" dirty="0" smtClean="0"/>
              <a:t>…тати, р…</a:t>
            </a:r>
            <a:r>
              <a:rPr lang="ru-RU" b="0" dirty="0" err="1" smtClean="0"/>
              <a:t>вти</a:t>
            </a:r>
            <a:r>
              <a:rPr lang="ru-RU" b="0" dirty="0" smtClean="0"/>
              <a:t>, тр…</a:t>
            </a:r>
            <a:r>
              <a:rPr lang="ru-RU" b="0" dirty="0" err="1" smtClean="0"/>
              <a:t>мати</a:t>
            </a:r>
            <a:r>
              <a:rPr lang="ru-RU" b="0" dirty="0" smtClean="0"/>
              <a:t>, </a:t>
            </a:r>
            <a:r>
              <a:rPr lang="ru-RU" b="0" dirty="0" err="1" smtClean="0"/>
              <a:t>зш</a:t>
            </a:r>
            <a:r>
              <a:rPr lang="ru-RU" b="0" dirty="0" smtClean="0"/>
              <a:t>…</a:t>
            </a:r>
            <a:r>
              <a:rPr lang="ru-RU" b="0" dirty="0" err="1" smtClean="0"/>
              <a:t>вати</a:t>
            </a:r>
            <a:r>
              <a:rPr lang="ru-RU" b="0" dirty="0" smtClean="0"/>
              <a:t>, дал…</a:t>
            </a:r>
            <a:r>
              <a:rPr lang="ru-RU" b="0" dirty="0" err="1" smtClean="0"/>
              <a:t>чінь</a:t>
            </a:r>
            <a:r>
              <a:rPr lang="ru-RU" b="0" dirty="0" smtClean="0"/>
              <a:t>, </a:t>
            </a:r>
            <a:r>
              <a:rPr lang="ru-RU" b="0" dirty="0" err="1" smtClean="0"/>
              <a:t>неприм</a:t>
            </a:r>
            <a:r>
              <a:rPr lang="ru-RU" b="0" dirty="0" smtClean="0"/>
              <a:t>…</a:t>
            </a:r>
            <a:r>
              <a:rPr lang="ru-RU" b="0" dirty="0" err="1" smtClean="0"/>
              <a:t>ренний</a:t>
            </a:r>
            <a:r>
              <a:rPr lang="ru-RU" b="0" dirty="0" smtClean="0"/>
              <a:t>, </a:t>
            </a:r>
            <a:r>
              <a:rPr lang="ru-RU" b="0" dirty="0" err="1" smtClean="0"/>
              <a:t>поч</a:t>
            </a:r>
            <a:r>
              <a:rPr lang="ru-RU" b="0" dirty="0" smtClean="0"/>
              <a:t>…</a:t>
            </a:r>
            <a:r>
              <a:rPr lang="ru-RU" b="0" dirty="0" err="1" smtClean="0"/>
              <a:t>нати</a:t>
            </a:r>
            <a:r>
              <a:rPr lang="ru-RU" b="0" dirty="0" smtClean="0"/>
              <a:t>, вир…</a:t>
            </a:r>
            <a:r>
              <a:rPr lang="ru-RU" b="0" dirty="0" err="1" smtClean="0"/>
              <a:t>нати</a:t>
            </a:r>
            <a:r>
              <a:rPr lang="ru-RU" b="0" dirty="0" smtClean="0"/>
              <a:t>, </a:t>
            </a:r>
            <a:r>
              <a:rPr lang="ru-RU" b="0" dirty="0" err="1" smtClean="0"/>
              <a:t>сп</a:t>
            </a:r>
            <a:r>
              <a:rPr lang="ru-RU" b="0" dirty="0" smtClean="0"/>
              <a:t>…нити, </a:t>
            </a:r>
            <a:r>
              <a:rPr lang="ru-RU" b="0" dirty="0" err="1" smtClean="0"/>
              <a:t>дят</a:t>
            </a:r>
            <a:r>
              <a:rPr lang="ru-RU" b="0" dirty="0" smtClean="0"/>
              <a:t>…л, ст…</a:t>
            </a:r>
            <a:r>
              <a:rPr lang="ru-RU" b="0" dirty="0" err="1" smtClean="0"/>
              <a:t>лити</a:t>
            </a:r>
            <a:r>
              <a:rPr lang="ru-RU" b="0" dirty="0" smtClean="0"/>
              <a:t>, </a:t>
            </a:r>
            <a:r>
              <a:rPr lang="ru-RU" b="0" dirty="0" err="1" smtClean="0"/>
              <a:t>ущ</a:t>
            </a:r>
            <a:r>
              <a:rPr lang="ru-RU" b="0" dirty="0" smtClean="0"/>
              <a:t>…</a:t>
            </a:r>
            <a:r>
              <a:rPr lang="ru-RU" b="0" dirty="0" err="1" smtClean="0"/>
              <a:t>мити</a:t>
            </a:r>
            <a:r>
              <a:rPr lang="ru-RU" b="0" dirty="0" smtClean="0"/>
              <a:t>, тр…</a:t>
            </a:r>
            <a:r>
              <a:rPr lang="ru-RU" b="0" dirty="0" err="1" smtClean="0"/>
              <a:t>вога</a:t>
            </a:r>
            <a:r>
              <a:rPr lang="ru-RU" b="0" dirty="0" smtClean="0"/>
              <a:t>, </a:t>
            </a:r>
            <a:r>
              <a:rPr lang="ru-RU" b="0" dirty="0" err="1" smtClean="0"/>
              <a:t>оц</a:t>
            </a:r>
            <a:r>
              <a:rPr lang="ru-RU" b="0" dirty="0" smtClean="0"/>
              <a:t>…</a:t>
            </a:r>
            <a:r>
              <a:rPr lang="ru-RU" b="0" dirty="0" err="1" smtClean="0"/>
              <a:t>нкований</a:t>
            </a:r>
            <a:r>
              <a:rPr lang="ru-RU" b="0" dirty="0" smtClean="0"/>
              <a:t>, в…</a:t>
            </a:r>
            <a:r>
              <a:rPr lang="ru-RU" b="0" dirty="0" err="1" smtClean="0"/>
              <a:t>ршина</a:t>
            </a:r>
            <a:r>
              <a:rPr lang="ru-RU" b="0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Вправа</a:t>
            </a:r>
            <a:r>
              <a:rPr lang="ru-RU" dirty="0" smtClean="0"/>
              <a:t> 2.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400" b="0" i="1" dirty="0" err="1" smtClean="0"/>
              <a:t>Перепишіть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речення</a:t>
            </a:r>
            <a:r>
              <a:rPr lang="ru-RU" sz="2400" b="0" i="1" dirty="0" smtClean="0"/>
              <a:t>. </a:t>
            </a:r>
            <a:r>
              <a:rPr lang="ru-RU" sz="2400" b="0" i="1" dirty="0" err="1" smtClean="0"/>
              <a:t>Вставте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пропущені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букви</a:t>
            </a:r>
            <a:r>
              <a:rPr lang="ru-RU" sz="2400" b="0" i="1" dirty="0" smtClean="0"/>
              <a:t>, </a:t>
            </a:r>
            <a:r>
              <a:rPr lang="ru-RU" sz="2400" b="0" i="1" dirty="0" err="1" smtClean="0"/>
              <a:t>поясніть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правопис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слів</a:t>
            </a:r>
            <a:r>
              <a:rPr lang="ru-RU" sz="2400" b="0" i="1" dirty="0" smtClean="0"/>
              <a:t>.</a:t>
            </a:r>
          </a:p>
          <a:p>
            <a:pPr>
              <a:buNone/>
            </a:pPr>
            <a:r>
              <a:rPr lang="ru-RU" sz="2400" b="0" dirty="0" smtClean="0"/>
              <a:t>    1. </a:t>
            </a:r>
            <a:r>
              <a:rPr lang="ru-RU" sz="2400" b="0" dirty="0" err="1" smtClean="0"/>
              <a:t>Вранці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пусте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було</a:t>
            </a:r>
            <a:r>
              <a:rPr lang="ru-RU" sz="2400" b="0" dirty="0" smtClean="0"/>
              <a:t> небо, хмари </a:t>
            </a:r>
            <a:r>
              <a:rPr lang="ru-RU" sz="2400" b="0" dirty="0" err="1" smtClean="0"/>
              <a:t>убогі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пливли</a:t>
            </a:r>
            <a:r>
              <a:rPr lang="ru-RU" sz="2400" b="0" dirty="0" smtClean="0"/>
              <a:t> над собором, а </a:t>
            </a:r>
            <a:r>
              <a:rPr lang="ru-RU" sz="2400" b="0" dirty="0" err="1" smtClean="0"/>
              <a:t>вітер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улігся</a:t>
            </a:r>
            <a:r>
              <a:rPr lang="ru-RU" sz="2400" b="0" dirty="0" smtClean="0"/>
              <a:t>, на </a:t>
            </a:r>
            <a:r>
              <a:rPr lang="ru-RU" sz="2400" b="0" dirty="0" err="1" smtClean="0"/>
              <a:t>сході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краєчок</a:t>
            </a:r>
            <a:r>
              <a:rPr lang="ru-RU" sz="2400" b="0" dirty="0" smtClean="0"/>
              <a:t> неба холодно, </a:t>
            </a:r>
            <a:r>
              <a:rPr lang="ru-RU" sz="2400" b="0" dirty="0" err="1" smtClean="0"/>
              <a:t>кр</a:t>
            </a:r>
            <a:r>
              <a:rPr lang="ru-RU" sz="2400" b="0" dirty="0" smtClean="0"/>
              <a:t>…</a:t>
            </a:r>
            <a:r>
              <a:rPr lang="ru-RU" sz="2400" b="0" dirty="0" err="1" smtClean="0"/>
              <a:t>ваво</a:t>
            </a:r>
            <a:r>
              <a:rPr lang="ru-RU" sz="2400" b="0" dirty="0" smtClean="0"/>
              <a:t> ч…</a:t>
            </a:r>
            <a:r>
              <a:rPr lang="ru-RU" sz="2400" b="0" dirty="0" err="1" smtClean="0"/>
              <a:t>рвонів</a:t>
            </a:r>
            <a:r>
              <a:rPr lang="ru-RU" sz="2400" b="0" dirty="0" smtClean="0"/>
              <a:t> (</a:t>
            </a:r>
            <a:r>
              <a:rPr lang="ru-RU" sz="2400" b="0" i="1" dirty="0" smtClean="0"/>
              <a:t>О. Гончар</a:t>
            </a:r>
            <a:r>
              <a:rPr lang="ru-RU" sz="2400" b="0" dirty="0" smtClean="0"/>
              <a:t>). 2. </a:t>
            </a:r>
            <a:r>
              <a:rPr lang="ru-RU" sz="2400" b="0" dirty="0" err="1" smtClean="0"/>
              <a:t>Гілки</a:t>
            </a:r>
            <a:r>
              <a:rPr lang="ru-RU" sz="2400" b="0" dirty="0" smtClean="0"/>
              <a:t> д…рев мокро </a:t>
            </a:r>
            <a:r>
              <a:rPr lang="ru-RU" sz="2400" b="0" dirty="0" err="1" smtClean="0"/>
              <a:t>бл</a:t>
            </a:r>
            <a:r>
              <a:rPr lang="ru-RU" sz="2400" b="0" dirty="0" smtClean="0"/>
              <a:t>…</a:t>
            </a:r>
            <a:r>
              <a:rPr lang="ru-RU" sz="2400" b="0" dirty="0" err="1" smtClean="0"/>
              <a:t>щали</a:t>
            </a:r>
            <a:r>
              <a:rPr lang="ru-RU" sz="2400" b="0" dirty="0" smtClean="0"/>
              <a:t>, </a:t>
            </a:r>
            <a:r>
              <a:rPr lang="ru-RU" sz="2400" b="0" dirty="0" err="1" smtClean="0"/>
              <a:t>зволожені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по-в</a:t>
            </a:r>
            <a:r>
              <a:rPr lang="ru-RU" sz="2400" b="0" dirty="0" smtClean="0"/>
              <a:t>…</a:t>
            </a:r>
            <a:r>
              <a:rPr lang="ru-RU" sz="2400" b="0" dirty="0" err="1" smtClean="0"/>
              <a:t>сняному</a:t>
            </a:r>
            <a:r>
              <a:rPr lang="ru-RU" sz="2400" b="0" dirty="0" smtClean="0"/>
              <a:t> (</a:t>
            </a:r>
            <a:r>
              <a:rPr lang="ru-RU" sz="2400" b="0" i="1" dirty="0" smtClean="0"/>
              <a:t>О. Гончар</a:t>
            </a:r>
            <a:r>
              <a:rPr lang="ru-RU" sz="2400" b="0" dirty="0" smtClean="0"/>
              <a:t>). 3. </a:t>
            </a:r>
            <a:r>
              <a:rPr lang="ru-RU" sz="2400" b="0" dirty="0" err="1" smtClean="0"/>
              <a:t>Кр</a:t>
            </a:r>
            <a:r>
              <a:rPr lang="ru-RU" sz="2400" b="0" dirty="0" smtClean="0"/>
              <a:t>…</a:t>
            </a:r>
            <a:r>
              <a:rPr lang="ru-RU" sz="2400" b="0" dirty="0" err="1" smtClean="0"/>
              <a:t>ло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зорі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рум’янить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тучі</a:t>
            </a:r>
            <a:r>
              <a:rPr lang="ru-RU" sz="2400" b="0" dirty="0" smtClean="0"/>
              <a:t> у </a:t>
            </a:r>
            <a:r>
              <a:rPr lang="ru-RU" sz="2400" b="0" dirty="0" err="1" smtClean="0"/>
              <a:t>голубій</a:t>
            </a:r>
            <a:r>
              <a:rPr lang="ru-RU" sz="2400" b="0" dirty="0" smtClean="0"/>
              <a:t> дал…ч…</a:t>
            </a:r>
            <a:r>
              <a:rPr lang="ru-RU" sz="2400" b="0" dirty="0" err="1" smtClean="0"/>
              <a:t>ні</a:t>
            </a:r>
            <a:r>
              <a:rPr lang="ru-RU" sz="2400" b="0" dirty="0" smtClean="0"/>
              <a:t> (</a:t>
            </a:r>
            <a:r>
              <a:rPr lang="ru-RU" sz="2400" b="0" i="1" dirty="0" smtClean="0"/>
              <a:t>В. </a:t>
            </a:r>
            <a:r>
              <a:rPr lang="ru-RU" sz="2400" b="0" i="1" dirty="0" err="1" smtClean="0"/>
              <a:t>Сосюра</a:t>
            </a:r>
            <a:r>
              <a:rPr lang="ru-RU" sz="2400" b="0" dirty="0" smtClean="0"/>
              <a:t>). 4. </a:t>
            </a:r>
            <a:r>
              <a:rPr lang="ru-RU" sz="2400" b="0" dirty="0" err="1" smtClean="0"/>
              <a:t>Схололі</a:t>
            </a:r>
            <a:r>
              <a:rPr lang="ru-RU" sz="2400" b="0" dirty="0" smtClean="0"/>
              <a:t> в </a:t>
            </a:r>
            <a:r>
              <a:rPr lang="ru-RU" sz="2400" b="0" dirty="0" err="1" smtClean="0"/>
              <a:t>хмарах</a:t>
            </a:r>
            <a:r>
              <a:rPr lang="ru-RU" sz="2400" b="0" dirty="0" smtClean="0"/>
              <a:t> крап…</a:t>
            </a:r>
            <a:r>
              <a:rPr lang="ru-RU" sz="2400" b="0" dirty="0" err="1" smtClean="0"/>
              <a:t>льки</a:t>
            </a:r>
            <a:r>
              <a:rPr lang="ru-RU" sz="2400" b="0" dirty="0" smtClean="0"/>
              <a:t> води п…</a:t>
            </a:r>
            <a:r>
              <a:rPr lang="ru-RU" sz="2400" b="0" dirty="0" err="1" smtClean="0"/>
              <a:t>рлинами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котилися</a:t>
            </a:r>
            <a:r>
              <a:rPr lang="ru-RU" sz="2400" b="0" dirty="0" smtClean="0"/>
              <a:t> в сади (</a:t>
            </a:r>
            <a:r>
              <a:rPr lang="ru-RU" sz="2400" b="0" i="1" dirty="0" smtClean="0"/>
              <a:t>М. Бажан</a:t>
            </a:r>
            <a:r>
              <a:rPr lang="ru-RU" sz="2400" b="0" dirty="0" smtClean="0"/>
              <a:t>). 5. </a:t>
            </a:r>
            <a:r>
              <a:rPr lang="ru-RU" sz="2400" b="0" dirty="0" err="1" smtClean="0"/>
              <a:t>Під</a:t>
            </a:r>
            <a:r>
              <a:rPr lang="ru-RU" sz="2400" b="0" dirty="0" smtClean="0"/>
              <a:t> в…</a:t>
            </a:r>
            <a:r>
              <a:rPr lang="ru-RU" sz="2400" b="0" dirty="0" err="1" smtClean="0"/>
              <a:t>селкою</a:t>
            </a:r>
            <a:r>
              <a:rPr lang="ru-RU" sz="2400" b="0" dirty="0" smtClean="0"/>
              <a:t> у </a:t>
            </a:r>
            <a:r>
              <a:rPr lang="ru-RU" sz="2400" b="0" dirty="0" err="1" smtClean="0"/>
              <a:t>голубіні</a:t>
            </a:r>
            <a:r>
              <a:rPr lang="ru-RU" sz="2400" b="0" dirty="0" smtClean="0"/>
              <a:t> голуби л…тять (</a:t>
            </a:r>
            <a:r>
              <a:rPr lang="ru-RU" sz="2400" b="0" i="1" dirty="0" smtClean="0"/>
              <a:t>В. </a:t>
            </a:r>
            <a:r>
              <a:rPr lang="ru-RU" sz="2400" b="0" i="1" dirty="0" err="1" smtClean="0"/>
              <a:t>Лучук</a:t>
            </a:r>
            <a:r>
              <a:rPr lang="ru-RU" sz="2400" b="0" dirty="0" smtClean="0"/>
              <a:t>). 6. З </a:t>
            </a:r>
            <a:r>
              <a:rPr lang="ru-RU" sz="2400" b="0" dirty="0" err="1" smtClean="0"/>
              <a:t>пш</a:t>
            </a:r>
            <a:r>
              <a:rPr lang="ru-RU" sz="2400" b="0" dirty="0" smtClean="0"/>
              <a:t>…</a:t>
            </a:r>
            <a:r>
              <a:rPr lang="ru-RU" sz="2400" b="0" dirty="0" err="1" smtClean="0"/>
              <a:t>ничного</a:t>
            </a:r>
            <a:r>
              <a:rPr lang="ru-RU" sz="2400" b="0" dirty="0" smtClean="0"/>
              <a:t> поля Данило </a:t>
            </a:r>
            <a:r>
              <a:rPr lang="ru-RU" sz="2400" b="0" dirty="0" err="1" smtClean="0"/>
              <a:t>поглянув</a:t>
            </a:r>
            <a:r>
              <a:rPr lang="ru-RU" sz="2400" b="0" dirty="0" smtClean="0"/>
              <a:t> на той </a:t>
            </a:r>
            <a:r>
              <a:rPr lang="ru-RU" sz="2400" b="0" dirty="0" err="1" smtClean="0"/>
              <a:t>обш</a:t>
            </a:r>
            <a:r>
              <a:rPr lang="ru-RU" sz="2400" b="0" dirty="0" smtClean="0"/>
              <a:t>…</a:t>
            </a:r>
            <a:r>
              <a:rPr lang="ru-RU" sz="2400" b="0" dirty="0" err="1" smtClean="0"/>
              <a:t>р</a:t>
            </a:r>
            <a:r>
              <a:rPr lang="ru-RU" sz="2400" b="0" dirty="0" smtClean="0"/>
              <a:t>, </a:t>
            </a:r>
            <a:r>
              <a:rPr lang="ru-RU" sz="2400" b="0" dirty="0" err="1" smtClean="0"/>
              <a:t>який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густіше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проростав</a:t>
            </a:r>
            <a:r>
              <a:rPr lang="ru-RU" sz="2400" b="0" dirty="0" smtClean="0"/>
              <a:t> туманом та </a:t>
            </a:r>
            <a:r>
              <a:rPr lang="ru-RU" sz="2400" b="0" dirty="0" err="1" smtClean="0"/>
              <a:t>й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зн</a:t>
            </a:r>
            <a:r>
              <a:rPr lang="ru-RU" sz="2400" b="0" dirty="0" smtClean="0"/>
              <a:t>…</a:t>
            </a:r>
            <a:r>
              <a:rPr lang="ru-RU" sz="2400" b="0" dirty="0" err="1" smtClean="0"/>
              <a:t>кав</a:t>
            </a:r>
            <a:r>
              <a:rPr lang="ru-RU" sz="2400" b="0" dirty="0" smtClean="0"/>
              <a:t> у </a:t>
            </a:r>
            <a:r>
              <a:rPr lang="ru-RU" sz="2400" b="0" dirty="0" err="1" smtClean="0"/>
              <a:t>тумані</a:t>
            </a:r>
            <a:r>
              <a:rPr lang="ru-RU" sz="2400" b="0" dirty="0" smtClean="0"/>
              <a:t> (</a:t>
            </a:r>
            <a:r>
              <a:rPr lang="ru-RU" sz="2400" b="0" i="1" dirty="0" smtClean="0"/>
              <a:t>М. Стельмах</a:t>
            </a:r>
            <a:r>
              <a:rPr lang="ru-RU" sz="2400" b="0" dirty="0" smtClean="0"/>
              <a:t>). 7. У </a:t>
            </a:r>
            <a:r>
              <a:rPr lang="ru-RU" sz="2400" b="0" dirty="0" err="1" smtClean="0"/>
              <a:t>небі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віт</a:t>
            </a:r>
            <a:r>
              <a:rPr lang="ru-RU" sz="2400" b="0" dirty="0" smtClean="0"/>
              <a:t>…</a:t>
            </a:r>
            <a:r>
              <a:rPr lang="ru-RU" sz="2400" b="0" dirty="0" err="1" smtClean="0"/>
              <a:t>р</a:t>
            </a:r>
            <a:r>
              <a:rPr lang="ru-RU" sz="2400" b="0" dirty="0" smtClean="0"/>
              <a:t> куч…</a:t>
            </a:r>
            <a:r>
              <a:rPr lang="ru-RU" sz="2400" b="0" dirty="0" err="1" smtClean="0"/>
              <a:t>рявий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колише</a:t>
            </a:r>
            <a:r>
              <a:rPr lang="ru-RU" sz="2400" b="0" dirty="0" smtClean="0"/>
              <a:t> темную </a:t>
            </a:r>
            <a:r>
              <a:rPr lang="ru-RU" sz="2400" b="0" dirty="0" err="1" smtClean="0"/>
              <a:t>блакить</a:t>
            </a:r>
            <a:r>
              <a:rPr lang="ru-RU" sz="2400" b="0" dirty="0" smtClean="0"/>
              <a:t>, </a:t>
            </a:r>
            <a:r>
              <a:rPr lang="ru-RU" sz="2400" b="0" dirty="0" err="1" smtClean="0"/>
              <a:t>і</a:t>
            </a:r>
            <a:r>
              <a:rPr lang="ru-RU" sz="2400" b="0" dirty="0" smtClean="0"/>
              <a:t> на </a:t>
            </a:r>
            <a:r>
              <a:rPr lang="ru-RU" sz="2400" b="0" dirty="0" err="1" smtClean="0"/>
              <a:t>землі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гойдає</a:t>
            </a:r>
            <a:r>
              <a:rPr lang="ru-RU" sz="2400" b="0" dirty="0" smtClean="0"/>
              <a:t> трави, </a:t>
            </a:r>
            <a:r>
              <a:rPr lang="ru-RU" sz="2400" b="0" dirty="0" err="1" smtClean="0"/>
              <a:t>і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зат</a:t>
            </a:r>
            <a:r>
              <a:rPr lang="ru-RU" sz="2400" b="0" dirty="0" smtClean="0"/>
              <a:t>…</a:t>
            </a:r>
            <a:r>
              <a:rPr lang="ru-RU" sz="2400" b="0" dirty="0" err="1" smtClean="0"/>
              <a:t>хає</a:t>
            </a:r>
            <a:r>
              <a:rPr lang="ru-RU" sz="2400" b="0" dirty="0" smtClean="0"/>
              <a:t>, </a:t>
            </a:r>
            <a:r>
              <a:rPr lang="ru-RU" sz="2400" b="0" dirty="0" err="1" smtClean="0"/>
              <a:t>й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знов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шумить</a:t>
            </a:r>
            <a:r>
              <a:rPr lang="ru-RU" sz="2400" b="0" dirty="0" smtClean="0"/>
              <a:t> (</a:t>
            </a:r>
            <a:r>
              <a:rPr lang="ru-RU" sz="2400" b="0" i="1" dirty="0" smtClean="0"/>
              <a:t>М. </a:t>
            </a:r>
            <a:r>
              <a:rPr lang="ru-RU" sz="2400" b="0" i="1" dirty="0" err="1" smtClean="0"/>
              <a:t>Рильський</a:t>
            </a:r>
            <a:r>
              <a:rPr lang="ru-RU" sz="2400" b="0" dirty="0" smtClean="0"/>
              <a:t>).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Вправа</a:t>
            </a:r>
            <a:r>
              <a:rPr lang="ru-RU" dirty="0" smtClean="0"/>
              <a:t> 3.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0" dirty="0" smtClean="0"/>
              <a:t>     </a:t>
            </a:r>
            <a:r>
              <a:rPr lang="ru-RU" b="0" i="1" dirty="0" err="1" smtClean="0"/>
              <a:t>Перекладіть</a:t>
            </a:r>
            <a:r>
              <a:rPr lang="ru-RU" b="0" i="1" dirty="0" smtClean="0"/>
              <a:t> </a:t>
            </a:r>
            <a:r>
              <a:rPr lang="ru-RU" b="0" i="1" dirty="0" err="1" smtClean="0"/>
              <a:t>речення</a:t>
            </a:r>
            <a:r>
              <a:rPr lang="ru-RU" b="0" i="1" dirty="0" smtClean="0"/>
              <a:t> </a:t>
            </a:r>
            <a:r>
              <a:rPr lang="ru-RU" b="0" i="1" dirty="0" err="1" smtClean="0"/>
              <a:t>з</a:t>
            </a:r>
            <a:r>
              <a:rPr lang="ru-RU" b="0" i="1" dirty="0" smtClean="0"/>
              <a:t> </a:t>
            </a:r>
            <a:r>
              <a:rPr lang="ru-RU" b="0" i="1" dirty="0" err="1" smtClean="0"/>
              <a:t>російської</a:t>
            </a:r>
            <a:r>
              <a:rPr lang="ru-RU" b="0" i="1" dirty="0" smtClean="0"/>
              <a:t> </a:t>
            </a:r>
            <a:r>
              <a:rPr lang="ru-RU" b="0" i="1" dirty="0" err="1" smtClean="0"/>
              <a:t>мови</a:t>
            </a:r>
            <a:r>
              <a:rPr lang="ru-RU" b="0" i="1" dirty="0" smtClean="0"/>
              <a:t> на </a:t>
            </a:r>
            <a:r>
              <a:rPr lang="ru-RU" b="0" i="1" dirty="0" err="1" smtClean="0"/>
              <a:t>українську</a:t>
            </a:r>
            <a:r>
              <a:rPr lang="ru-RU" b="0" i="1" dirty="0" smtClean="0"/>
              <a:t>. </a:t>
            </a:r>
            <a:r>
              <a:rPr lang="ru-RU" b="0" i="1" dirty="0" err="1" smtClean="0"/>
              <a:t>Порівняйте</a:t>
            </a:r>
            <a:r>
              <a:rPr lang="ru-RU" b="0" i="1" dirty="0" smtClean="0"/>
              <a:t> </a:t>
            </a:r>
            <a:r>
              <a:rPr lang="ru-RU" b="0" i="1" dirty="0" err="1" smtClean="0"/>
              <a:t>правопис</a:t>
            </a:r>
            <a:r>
              <a:rPr lang="ru-RU" b="0" i="1" dirty="0" smtClean="0"/>
              <a:t> букв </a:t>
            </a:r>
            <a:r>
              <a:rPr lang="ru-RU" i="1" dirty="0" smtClean="0"/>
              <a:t>е</a:t>
            </a:r>
            <a:r>
              <a:rPr lang="ru-RU" b="0" i="1" dirty="0" smtClean="0"/>
              <a:t> та </a:t>
            </a:r>
            <a:r>
              <a:rPr lang="ru-RU" i="1" dirty="0" smtClean="0"/>
              <a:t>и</a:t>
            </a:r>
            <a:r>
              <a:rPr lang="ru-RU" b="0" i="1" dirty="0" smtClean="0"/>
              <a:t> в </a:t>
            </a:r>
            <a:r>
              <a:rPr lang="ru-RU" b="0" i="1" dirty="0" err="1" smtClean="0"/>
              <a:t>обох</a:t>
            </a:r>
            <a:r>
              <a:rPr lang="ru-RU" b="0" i="1" dirty="0" smtClean="0"/>
              <a:t> </a:t>
            </a:r>
            <a:r>
              <a:rPr lang="ru-RU" b="0" i="1" dirty="0" err="1" smtClean="0"/>
              <a:t>мовах</a:t>
            </a:r>
            <a:r>
              <a:rPr lang="ru-RU" b="0" i="1" dirty="0" smtClean="0"/>
              <a:t>.</a:t>
            </a:r>
          </a:p>
          <a:p>
            <a:pPr>
              <a:buNone/>
            </a:pPr>
            <a:r>
              <a:rPr lang="ru-RU" b="0" dirty="0" smtClean="0"/>
              <a:t>     Листва на березах была еще почти вся зеленая (</a:t>
            </a:r>
            <a:r>
              <a:rPr lang="ru-RU" b="0" i="1" dirty="0" smtClean="0"/>
              <a:t>І. </a:t>
            </a:r>
            <a:r>
              <a:rPr lang="ru-RU" b="0" i="1" dirty="0" err="1" smtClean="0"/>
              <a:t>Тургенєв</a:t>
            </a:r>
            <a:r>
              <a:rPr lang="ru-RU" b="0" dirty="0" smtClean="0"/>
              <a:t>). Вода заблестела, как расплавленный металл (</a:t>
            </a:r>
            <a:r>
              <a:rPr lang="ru-RU" b="0" i="1" dirty="0" smtClean="0"/>
              <a:t>В. Шишков</a:t>
            </a:r>
            <a:r>
              <a:rPr lang="ru-RU" b="0" dirty="0" smtClean="0"/>
              <a:t>). Серебристые поля сверкали в темном небе над спящей деревней, и одна из звезд, зеленая, по-летнему нежная, особенно добро мерцала мне из далеких глубин галактики (</a:t>
            </a:r>
            <a:r>
              <a:rPr lang="ru-RU" b="0" i="1" dirty="0" smtClean="0"/>
              <a:t>Ю. Бондарев</a:t>
            </a:r>
            <a:r>
              <a:rPr lang="ru-RU" b="0" dirty="0" smtClean="0"/>
              <a:t>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Вправа</a:t>
            </a:r>
            <a:r>
              <a:rPr lang="ru-RU" dirty="0" smtClean="0"/>
              <a:t> 4.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507288" cy="51125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0" dirty="0" smtClean="0"/>
              <a:t>    </a:t>
            </a:r>
            <a:r>
              <a:rPr lang="ru-RU" b="0" i="1" dirty="0" err="1" smtClean="0"/>
              <a:t>Перепишіть</a:t>
            </a:r>
            <a:r>
              <a:rPr lang="ru-RU" b="0" i="1" dirty="0" smtClean="0"/>
              <a:t> текст </a:t>
            </a:r>
            <a:r>
              <a:rPr lang="ru-RU" b="0" i="1" dirty="0" err="1" smtClean="0"/>
              <a:t>і</a:t>
            </a:r>
            <a:r>
              <a:rPr lang="ru-RU" b="0" i="1" dirty="0" smtClean="0"/>
              <a:t> </a:t>
            </a:r>
            <a:r>
              <a:rPr lang="ru-RU" b="0" i="1" dirty="0" err="1" smtClean="0"/>
              <a:t>вставте</a:t>
            </a:r>
            <a:r>
              <a:rPr lang="ru-RU" b="0" i="1" dirty="0" smtClean="0"/>
              <a:t> </a:t>
            </a:r>
            <a:r>
              <a:rPr lang="ru-RU" b="0" i="1" dirty="0" err="1" smtClean="0"/>
              <a:t>пропущені</a:t>
            </a:r>
            <a:r>
              <a:rPr lang="ru-RU" b="0" i="1" dirty="0" smtClean="0"/>
              <a:t> </a:t>
            </a:r>
            <a:r>
              <a:rPr lang="ru-RU" b="0" i="1" dirty="0" err="1" smtClean="0"/>
              <a:t>букви</a:t>
            </a:r>
            <a:r>
              <a:rPr lang="ru-RU" b="0" i="1" dirty="0" smtClean="0"/>
              <a:t> </a:t>
            </a:r>
            <a:r>
              <a:rPr lang="ru-RU" i="1" dirty="0" smtClean="0"/>
              <a:t>о</a:t>
            </a:r>
            <a:r>
              <a:rPr lang="ru-RU" b="0" i="1" dirty="0" smtClean="0"/>
              <a:t> та </a:t>
            </a:r>
            <a:r>
              <a:rPr lang="ru-RU" i="1" dirty="0" smtClean="0"/>
              <a:t>е</a:t>
            </a:r>
            <a:r>
              <a:rPr lang="ru-RU" b="0" i="1" dirty="0" smtClean="0"/>
              <a:t>. </a:t>
            </a:r>
            <a:r>
              <a:rPr lang="ru-RU" b="0" i="1" dirty="0" err="1" smtClean="0"/>
              <a:t>Поясніть</a:t>
            </a:r>
            <a:r>
              <a:rPr lang="ru-RU" b="0" i="1" dirty="0" smtClean="0"/>
              <a:t> </a:t>
            </a:r>
            <a:r>
              <a:rPr lang="ru-RU" b="0" i="1" dirty="0" err="1" smtClean="0"/>
              <a:t>їх</a:t>
            </a:r>
            <a:r>
              <a:rPr lang="ru-RU" b="0" i="1" dirty="0" smtClean="0"/>
              <a:t> </a:t>
            </a:r>
            <a:r>
              <a:rPr lang="ru-RU" b="0" i="1" dirty="0" err="1" smtClean="0"/>
              <a:t>правопис</a:t>
            </a:r>
            <a:r>
              <a:rPr lang="ru-RU" b="0" i="1" dirty="0" smtClean="0"/>
              <a:t>.</a:t>
            </a:r>
          </a:p>
          <a:p>
            <a:pPr>
              <a:buNone/>
            </a:pPr>
            <a:r>
              <a:rPr lang="ru-RU" b="0" dirty="0" smtClean="0"/>
              <a:t>   </a:t>
            </a:r>
            <a:r>
              <a:rPr lang="ru-RU" b="0" dirty="0" err="1" smtClean="0"/>
              <a:t>Довгі</a:t>
            </a:r>
            <a:r>
              <a:rPr lang="ru-RU" b="0" dirty="0" smtClean="0"/>
              <a:t> </a:t>
            </a:r>
            <a:r>
              <a:rPr lang="ru-RU" b="0" dirty="0" err="1" smtClean="0"/>
              <a:t>гармати</a:t>
            </a:r>
            <a:r>
              <a:rPr lang="ru-RU" b="0" dirty="0" smtClean="0"/>
              <a:t> </a:t>
            </a:r>
            <a:r>
              <a:rPr lang="ru-RU" b="0" dirty="0" err="1" smtClean="0"/>
              <a:t>з</a:t>
            </a:r>
            <a:r>
              <a:rPr lang="ru-RU" b="0" dirty="0" smtClean="0"/>
              <a:t> </a:t>
            </a:r>
            <a:r>
              <a:rPr lang="ru-RU" b="0" dirty="0" err="1" smtClean="0"/>
              <a:t>витягнутими</a:t>
            </a:r>
            <a:r>
              <a:rPr lang="ru-RU" b="0" dirty="0" smtClean="0"/>
              <a:t> далеко вперед ж…</a:t>
            </a:r>
            <a:r>
              <a:rPr lang="ru-RU" b="0" dirty="0" err="1" smtClean="0"/>
              <a:t>рлами</a:t>
            </a:r>
            <a:r>
              <a:rPr lang="ru-RU" b="0" dirty="0" smtClean="0"/>
              <a:t> </a:t>
            </a:r>
            <a:r>
              <a:rPr lang="ru-RU" b="0" dirty="0" err="1" smtClean="0"/>
              <a:t>було</a:t>
            </a:r>
            <a:r>
              <a:rPr lang="ru-RU" b="0" dirty="0" smtClean="0"/>
              <a:t> </a:t>
            </a:r>
            <a:r>
              <a:rPr lang="ru-RU" b="0" dirty="0" err="1" smtClean="0"/>
              <a:t>закрито</a:t>
            </a:r>
            <a:r>
              <a:rPr lang="ru-RU" b="0" dirty="0" smtClean="0"/>
              <a:t> </a:t>
            </a:r>
            <a:r>
              <a:rPr lang="ru-RU" b="0" dirty="0" err="1" smtClean="0"/>
              <a:t>новими</a:t>
            </a:r>
            <a:r>
              <a:rPr lang="ru-RU" b="0" dirty="0" smtClean="0"/>
              <a:t> </a:t>
            </a:r>
            <a:r>
              <a:rPr lang="ru-RU" b="0" dirty="0" err="1" smtClean="0"/>
              <a:t>брезентовими</a:t>
            </a:r>
            <a:r>
              <a:rPr lang="ru-RU" b="0" dirty="0" smtClean="0"/>
              <a:t> ч…</a:t>
            </a:r>
            <a:r>
              <a:rPr lang="ru-RU" b="0" dirty="0" err="1" smtClean="0"/>
              <a:t>хлами</a:t>
            </a:r>
            <a:r>
              <a:rPr lang="ru-RU" b="0" dirty="0" smtClean="0"/>
              <a:t>. Люди в </a:t>
            </a:r>
            <a:r>
              <a:rPr lang="ru-RU" b="0" dirty="0" err="1" smtClean="0"/>
              <a:t>шлюпці</a:t>
            </a:r>
            <a:r>
              <a:rPr lang="ru-RU" b="0" dirty="0" smtClean="0"/>
              <a:t> </a:t>
            </a:r>
            <a:r>
              <a:rPr lang="ru-RU" b="0" dirty="0" err="1" smtClean="0"/>
              <a:t>мали</a:t>
            </a:r>
            <a:r>
              <a:rPr lang="ru-RU" b="0" dirty="0" smtClean="0"/>
              <a:t> </a:t>
            </a:r>
            <a:r>
              <a:rPr lang="ru-RU" b="0" dirty="0" err="1" smtClean="0"/>
              <a:t>ш</a:t>
            </a:r>
            <a:r>
              <a:rPr lang="ru-RU" b="0" dirty="0" smtClean="0"/>
              <a:t>…</a:t>
            </a:r>
            <a:r>
              <a:rPr lang="ru-RU" b="0" dirty="0" err="1" smtClean="0"/>
              <a:t>стеро</a:t>
            </a:r>
            <a:r>
              <a:rPr lang="ru-RU" b="0" dirty="0" smtClean="0"/>
              <a:t> весел, </a:t>
            </a:r>
            <a:r>
              <a:rPr lang="ru-RU" b="0" dirty="0" err="1" smtClean="0"/>
              <a:t>і</a:t>
            </a:r>
            <a:r>
              <a:rPr lang="ru-RU" b="0" dirty="0" smtClean="0"/>
              <a:t>, </a:t>
            </a:r>
            <a:r>
              <a:rPr lang="ru-RU" b="0" dirty="0" err="1" smtClean="0"/>
              <a:t>хоч</a:t>
            </a:r>
            <a:r>
              <a:rPr lang="ru-RU" b="0" dirty="0" smtClean="0"/>
              <a:t> </a:t>
            </a:r>
            <a:r>
              <a:rPr lang="ru-RU" b="0" dirty="0" err="1" smtClean="0"/>
              <a:t>звичайно</a:t>
            </a:r>
            <a:r>
              <a:rPr lang="ru-RU" b="0" dirty="0" smtClean="0"/>
              <a:t> вона ходила </a:t>
            </a:r>
            <a:r>
              <a:rPr lang="ru-RU" b="0" dirty="0" err="1" smtClean="0"/>
              <a:t>під</a:t>
            </a:r>
            <a:r>
              <a:rPr lang="ru-RU" b="0" dirty="0" smtClean="0"/>
              <a:t> ч…</a:t>
            </a:r>
            <a:r>
              <a:rPr lang="ru-RU" b="0" dirty="0" err="1" smtClean="0"/>
              <a:t>тирма</a:t>
            </a:r>
            <a:r>
              <a:rPr lang="ru-RU" b="0" dirty="0" smtClean="0"/>
              <a:t> веслами, </a:t>
            </a:r>
            <a:r>
              <a:rPr lang="ru-RU" b="0" dirty="0" err="1" smtClean="0"/>
              <a:t>тепер</a:t>
            </a:r>
            <a:r>
              <a:rPr lang="ru-RU" b="0" dirty="0" smtClean="0"/>
              <a:t> вони </a:t>
            </a:r>
            <a:r>
              <a:rPr lang="ru-RU" b="0" dirty="0" err="1" smtClean="0"/>
              <a:t>налягли</a:t>
            </a:r>
            <a:r>
              <a:rPr lang="ru-RU" b="0" dirty="0" smtClean="0"/>
              <a:t> на </a:t>
            </a:r>
            <a:r>
              <a:rPr lang="ru-RU" b="0" dirty="0" err="1" smtClean="0"/>
              <a:t>всі</a:t>
            </a:r>
            <a:r>
              <a:rPr lang="ru-RU" b="0" dirty="0" smtClean="0"/>
              <a:t> </a:t>
            </a:r>
            <a:r>
              <a:rPr lang="ru-RU" b="0" dirty="0" err="1" smtClean="0"/>
              <a:t>шість</a:t>
            </a:r>
            <a:r>
              <a:rPr lang="ru-RU" b="0" dirty="0" smtClean="0"/>
              <a:t>. </a:t>
            </a:r>
            <a:r>
              <a:rPr lang="ru-RU" b="0" dirty="0" err="1" smtClean="0"/>
              <a:t>Двоє</a:t>
            </a:r>
            <a:r>
              <a:rPr lang="ru-RU" b="0" dirty="0" smtClean="0"/>
              <a:t> </a:t>
            </a:r>
            <a:r>
              <a:rPr lang="ru-RU" b="0" dirty="0" err="1" smtClean="0"/>
              <a:t>хлопців</a:t>
            </a:r>
            <a:r>
              <a:rPr lang="ru-RU" b="0" dirty="0" smtClean="0"/>
              <a:t>, </a:t>
            </a:r>
            <a:r>
              <a:rPr lang="ru-RU" b="0" dirty="0" err="1" smtClean="0"/>
              <a:t>яким</a:t>
            </a:r>
            <a:r>
              <a:rPr lang="ru-RU" b="0" dirty="0" smtClean="0"/>
              <a:t> </a:t>
            </a:r>
            <a:r>
              <a:rPr lang="ru-RU" b="0" dirty="0" err="1" smtClean="0"/>
              <a:t>прийшла</a:t>
            </a:r>
            <a:r>
              <a:rPr lang="ru-RU" b="0" dirty="0" smtClean="0"/>
              <a:t> ч…</a:t>
            </a:r>
            <a:r>
              <a:rPr lang="ru-RU" b="0" dirty="0" err="1" smtClean="0"/>
              <a:t>рга</a:t>
            </a:r>
            <a:r>
              <a:rPr lang="ru-RU" b="0" dirty="0" smtClean="0"/>
              <a:t>, кинулись у ч…вен </a:t>
            </a:r>
            <a:r>
              <a:rPr lang="ru-RU" b="0" dirty="0" err="1" smtClean="0"/>
              <a:t>і</a:t>
            </a:r>
            <a:r>
              <a:rPr lang="ru-RU" b="0" dirty="0" smtClean="0"/>
              <a:t> </a:t>
            </a:r>
            <a:r>
              <a:rPr lang="ru-RU" b="0" dirty="0" err="1" smtClean="0"/>
              <a:t>зайняли</a:t>
            </a:r>
            <a:r>
              <a:rPr lang="ru-RU" b="0" dirty="0" smtClean="0"/>
              <a:t> </a:t>
            </a:r>
            <a:r>
              <a:rPr lang="ru-RU" b="0" dirty="0" err="1" smtClean="0"/>
              <a:t>місця</a:t>
            </a:r>
            <a:r>
              <a:rPr lang="ru-RU" b="0" dirty="0" smtClean="0"/>
              <a:t> на </a:t>
            </a:r>
            <a:r>
              <a:rPr lang="ru-RU" b="0" dirty="0" err="1" smtClean="0"/>
              <a:t>лаві</a:t>
            </a:r>
            <a:r>
              <a:rPr lang="ru-RU" b="0" dirty="0" smtClean="0"/>
              <a:t>. Маяли над ними </a:t>
            </a:r>
            <a:r>
              <a:rPr lang="ru-RU" b="0" dirty="0" err="1" smtClean="0"/>
              <a:t>метелики</a:t>
            </a:r>
            <a:r>
              <a:rPr lang="ru-RU" b="0" dirty="0" smtClean="0"/>
              <a:t>, </a:t>
            </a:r>
            <a:r>
              <a:rPr lang="ru-RU" b="0" dirty="0" err="1" smtClean="0"/>
              <a:t>маленькі</a:t>
            </a:r>
            <a:r>
              <a:rPr lang="ru-RU" b="0" dirty="0" smtClean="0"/>
              <a:t>, ж…</a:t>
            </a:r>
            <a:r>
              <a:rPr lang="ru-RU" b="0" dirty="0" err="1" smtClean="0"/>
              <a:t>вті</a:t>
            </a:r>
            <a:r>
              <a:rPr lang="ru-RU" b="0" dirty="0" smtClean="0"/>
              <a:t>, </a:t>
            </a:r>
            <a:r>
              <a:rPr lang="ru-RU" b="0" dirty="0" err="1" smtClean="0"/>
              <a:t>голубі</a:t>
            </a:r>
            <a:r>
              <a:rPr lang="ru-RU" b="0" dirty="0" smtClean="0"/>
              <a:t>, ч…</a:t>
            </a:r>
            <a:r>
              <a:rPr lang="ru-RU" b="0" dirty="0" err="1" smtClean="0"/>
              <a:t>рвоні</a:t>
            </a:r>
            <a:r>
              <a:rPr lang="ru-RU" b="0" dirty="0" smtClean="0"/>
              <a:t>, </a:t>
            </a:r>
            <a:r>
              <a:rPr lang="ru-RU" b="0" dirty="0" err="1" smtClean="0"/>
              <a:t>сині</a:t>
            </a:r>
            <a:r>
              <a:rPr lang="ru-RU" b="0" dirty="0" smtClean="0"/>
              <a:t>. </a:t>
            </a:r>
            <a:r>
              <a:rPr lang="ru-RU" b="0" dirty="0" err="1" smtClean="0"/>
              <a:t>Лиш</a:t>
            </a:r>
            <a:r>
              <a:rPr lang="ru-RU" b="0" dirty="0" smtClean="0"/>
              <a:t> трутень </a:t>
            </a:r>
            <a:r>
              <a:rPr lang="ru-RU" b="0" dirty="0" err="1" smtClean="0"/>
              <a:t>звик</a:t>
            </a:r>
            <a:r>
              <a:rPr lang="ru-RU" b="0" dirty="0" smtClean="0"/>
              <a:t> </a:t>
            </a:r>
            <a:r>
              <a:rPr lang="ru-RU" b="0" dirty="0" err="1" smtClean="0"/>
              <a:t>солодкі</a:t>
            </a:r>
            <a:r>
              <a:rPr lang="ru-RU" b="0" dirty="0" smtClean="0"/>
              <a:t> ж…</a:t>
            </a:r>
            <a:r>
              <a:rPr lang="ru-RU" b="0" dirty="0" err="1" smtClean="0"/>
              <a:t>рти</a:t>
            </a:r>
            <a:r>
              <a:rPr lang="ru-RU" b="0" dirty="0" smtClean="0"/>
              <a:t> соки, </a:t>
            </a:r>
            <a:r>
              <a:rPr lang="ru-RU" b="0" dirty="0" err="1" smtClean="0"/>
              <a:t>бдж</a:t>
            </a:r>
            <a:r>
              <a:rPr lang="ru-RU" b="0" dirty="0" smtClean="0"/>
              <a:t>…</a:t>
            </a:r>
            <a:r>
              <a:rPr lang="ru-RU" b="0" dirty="0" err="1" smtClean="0"/>
              <a:t>ла</a:t>
            </a:r>
            <a:r>
              <a:rPr lang="ru-RU" b="0" dirty="0" smtClean="0"/>
              <a:t> ж для меду </a:t>
            </a:r>
            <a:r>
              <a:rPr lang="ru-RU" b="0" dirty="0" err="1" smtClean="0"/>
              <a:t>й</a:t>
            </a:r>
            <a:r>
              <a:rPr lang="ru-RU" b="0" dirty="0" smtClean="0"/>
              <a:t> </a:t>
            </a:r>
            <a:r>
              <a:rPr lang="ru-RU" b="0" dirty="0" err="1" smtClean="0"/>
              <a:t>серце</a:t>
            </a:r>
            <a:r>
              <a:rPr lang="ru-RU" b="0" dirty="0" smtClean="0"/>
              <a:t> </a:t>
            </a:r>
            <a:r>
              <a:rPr lang="ru-RU" b="0" dirty="0" err="1" smtClean="0"/>
              <a:t>віддала</a:t>
            </a:r>
            <a:r>
              <a:rPr lang="ru-RU" b="0" dirty="0" smtClean="0"/>
              <a:t>. Ми </a:t>
            </a:r>
            <a:r>
              <a:rPr lang="ru-RU" b="0" dirty="0" err="1" smtClean="0"/>
              <a:t>рвемо</a:t>
            </a:r>
            <a:r>
              <a:rPr lang="ru-RU" b="0" dirty="0" smtClean="0"/>
              <a:t> над дорогою </a:t>
            </a:r>
            <a:r>
              <a:rPr lang="ru-RU" b="0" dirty="0" err="1" smtClean="0"/>
              <a:t>стиглі</a:t>
            </a:r>
            <a:r>
              <a:rPr lang="ru-RU" b="0" dirty="0" smtClean="0"/>
              <a:t> ч…</a:t>
            </a:r>
            <a:r>
              <a:rPr lang="ru-RU" b="0" dirty="0" err="1" smtClean="0"/>
              <a:t>рниці</a:t>
            </a:r>
            <a:r>
              <a:rPr lang="ru-RU" b="0" dirty="0" smtClean="0"/>
              <a:t>.(</a:t>
            </a:r>
            <a:r>
              <a:rPr lang="ru-RU" b="0" i="1" dirty="0" smtClean="0"/>
              <a:t>Є. </a:t>
            </a:r>
            <a:r>
              <a:rPr lang="ru-RU" b="0" i="1" dirty="0" err="1" smtClean="0"/>
              <a:t>Гуцало</a:t>
            </a:r>
            <a:r>
              <a:rPr lang="ru-RU" b="0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S10240617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3536AC-B4A1-4E0B-B6E7-0186F6B998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TS102406170</Template>
  <TotalTime>44</TotalTime>
  <Words>66</Words>
  <Application>Microsoft Office PowerPoint</Application>
  <PresentationFormat>Экран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TS102406170</vt:lpstr>
      <vt:lpstr>Презентация PowerPoint</vt:lpstr>
      <vt:lpstr>Презентация PowerPoint</vt:lpstr>
      <vt:lpstr> </vt:lpstr>
      <vt:lpstr>Вправа 1. </vt:lpstr>
      <vt:lpstr>Вправа 2.</vt:lpstr>
      <vt:lpstr>Вправа 3.</vt:lpstr>
      <vt:lpstr>Вправа 4.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фф</dc:creator>
  <cp:lastModifiedBy>Horse</cp:lastModifiedBy>
  <cp:revision>6</cp:revision>
  <dcterms:created xsi:type="dcterms:W3CDTF">2013-11-24T19:53:09Z</dcterms:created>
  <dcterms:modified xsi:type="dcterms:W3CDTF">2015-02-07T19:13:46Z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TC024061709991</vt:lpwstr>
  </property>
</Properties>
</file>