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60" r:id="rId4"/>
    <p:sldId id="259" r:id="rId5"/>
    <p:sldId id="261" r:id="rId6"/>
    <p:sldId id="265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26228" y="1268760"/>
            <a:ext cx="174438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</a:t>
            </a:r>
            <a:endParaRPr lang="ru-RU" sz="7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378486"/>
            <a:ext cx="381000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84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198884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Презентацію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підготувала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учениця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11-А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Бєлікова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Юлія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52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39604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u="sng" dirty="0" err="1">
                <a:solidFill>
                  <a:schemeClr val="bg2">
                    <a:lumMod val="25000"/>
                  </a:schemeClr>
                </a:solidFill>
              </a:rPr>
              <a:t>Звіт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—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письмове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повідомлення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про 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                 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виконання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певної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роботи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54644"/>
            <a:ext cx="4562998" cy="662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96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1484784"/>
            <a:ext cx="464261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7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звітів</a:t>
            </a:r>
            <a:endParaRPr lang="ru-RU" sz="7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924943"/>
            <a:ext cx="5053969" cy="3834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50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бувають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статистичні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цифрові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й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текстові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Статистичні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пишуться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виготовлених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друкарським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способом бланках,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текстові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на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звичайному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папері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426497"/>
            <a:ext cx="571500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6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69127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-  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анотовані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рекомендаційні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річні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аудиторські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поїздки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розслідування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бюджетні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поліцейські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демографічні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кредитні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оціночні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перевірочні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військові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32656"/>
            <a:ext cx="3893418" cy="31303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5157" y="3573016"/>
            <a:ext cx="2885306" cy="314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11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1772816"/>
            <a:ext cx="399404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</a:t>
            </a:r>
            <a:endParaRPr lang="ru-RU" sz="7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026" y="3212975"/>
            <a:ext cx="458152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75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66064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Штамп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установи.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виду документа.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вказуються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звітний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вказуються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поставлено перед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установою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звітний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виконаної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зауваження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перспективи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майбутнє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відповідальної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звіту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Печатка.</a:t>
            </a:r>
            <a:endParaRPr lang="en-US" sz="20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Великий за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обсягом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поділяється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кожна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заголовок.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звітах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виходять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структурного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підрозділу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печатка, штамп установи не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ставляться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8" y="4057611"/>
            <a:ext cx="2143125" cy="21431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57999" y="260648"/>
            <a:ext cx="2143125" cy="283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5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6113" y="1988840"/>
            <a:ext cx="279057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Зразок</a:t>
            </a:r>
            <a:endParaRPr lang="ru-RU" sz="7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120" y="3789040"/>
            <a:ext cx="2868522" cy="286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87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2271" y="116632"/>
            <a:ext cx="823683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</a:t>
            </a:r>
            <a:endParaRPr lang="ru-RU" sz="1600" i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педагогічну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практику з 12.02.2003 по 12.03.2003</a:t>
            </a:r>
          </a:p>
          <a:p>
            <a:pPr algn="ctr"/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Студентки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філологічного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факультету Мандаринки Н. І.</a:t>
            </a:r>
          </a:p>
          <a:p>
            <a:endParaRPr lang="ru-RU" sz="1600" i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Педагогічну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практику проходила у СШ № 34 м. Львова. У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створено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належні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практики.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вчителі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великий стаж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високу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фахову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методичну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підготовку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шкільні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обладнані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технічними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добре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забезпечені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науковими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посібниками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методичною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літературою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i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час практики провела 14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контрольних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уроки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обговорені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учителем і методистом. Практика в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допомогла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здобути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уроки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перевіряти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письмових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планувати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з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виготовляти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дидактичний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i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особливих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труднощів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виникало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контрольних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диктантів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i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практика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поглибила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закріпила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здобуті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університеті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фахових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психолого-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виробила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навчально-виховну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з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середнього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шкільного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випробувати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себе як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класний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i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12.03.2003 </a:t>
            </a:r>
            <a:r>
              <a:rPr lang="ru-RU" sz="16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endParaRPr lang="ru-RU" sz="1600" i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67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</TotalTime>
  <Words>406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Пользователь Windows</cp:lastModifiedBy>
  <cp:revision>4</cp:revision>
  <dcterms:created xsi:type="dcterms:W3CDTF">2013-11-01T16:44:29Z</dcterms:created>
  <dcterms:modified xsi:type="dcterms:W3CDTF">2013-11-01T17:14:29Z</dcterms:modified>
</cp:coreProperties>
</file>