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image" Target="../media/image1.jp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hyperlink" Target="http://testportal.gov.ua/" TargetMode="External"/><Relationship Id="rId7" Type="http://schemas.openxmlformats.org/officeDocument/2006/relationships/image" Target="../media/image8.wmf"/><Relationship Id="rId2" Type="http://schemas.openxmlformats.org/officeDocument/2006/relationships/hyperlink" Target="http://zno-ua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slide" Target="slide6.xml"/><Relationship Id="rId4" Type="http://schemas.openxmlformats.org/officeDocument/2006/relationships/hyperlink" Target="http://zno.yandex.ua/" TargetMode="External"/><Relationship Id="rId9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55;&#1091;&#1073;&#1083;&#1080;&#1082;&#1072;&#1094;&#1080;&#1103;2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346" y="1097449"/>
            <a:ext cx="8373319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8000" b="1" cap="none" spc="150" dirty="0" smtClean="0">
                <a:ln w="11430"/>
                <a:solidFill>
                  <a:srgbClr val="F8F8F8"/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Готу</a:t>
            </a:r>
            <a:r>
              <a:rPr lang="uk-UA" sz="8000" b="1" cap="none" spc="150" dirty="0" smtClean="0">
                <a:ln w="11430"/>
                <a:solidFill>
                  <a:srgbClr val="F8F8F8"/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ємось до ЗНО</a:t>
            </a:r>
            <a:endParaRPr lang="ru-RU" sz="8000" b="1" cap="none" spc="150" dirty="0">
              <a:ln w="11430"/>
              <a:solidFill>
                <a:srgbClr val="F8F8F8"/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819" y="3094801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hlinkClick r:id="rId2" action="ppaction://hlinksldjump"/>
              </a:rPr>
              <a:t>Загальна інформація</a:t>
            </a:r>
            <a:endParaRPr lang="uk-UA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87819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+mj-lt"/>
                <a:hlinkClick r:id="rId3" action="ppaction://hlinksldjump"/>
              </a:rPr>
              <a:t>Поради</a:t>
            </a:r>
            <a:endParaRPr lang="uk-UA" sz="4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7768" y="4521755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hlinkClick r:id="rId4" action="ppaction://hlinksldjump"/>
              </a:rPr>
              <a:t>Золоті правила</a:t>
            </a:r>
            <a:endParaRPr lang="uk-UA" sz="4800" dirty="0"/>
          </a:p>
        </p:txBody>
      </p:sp>
      <p:sp>
        <p:nvSpPr>
          <p:cNvPr id="6" name="Овал 5"/>
          <p:cNvSpPr/>
          <p:nvPr/>
        </p:nvSpPr>
        <p:spPr>
          <a:xfrm>
            <a:off x="432462" y="3464051"/>
            <a:ext cx="226214" cy="2067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424639" y="4234546"/>
            <a:ext cx="226214" cy="2067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432462" y="4833886"/>
            <a:ext cx="226214" cy="2067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032" y="4166070"/>
            <a:ext cx="3608264" cy="27061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837" y="60119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6" action="ppaction://hlinksldjump"/>
              </a:rPr>
              <a:t>Вихід</a:t>
            </a:r>
            <a:endParaRPr lang="uk-UA" dirty="0"/>
          </a:p>
        </p:txBody>
      </p:sp>
      <p:sp>
        <p:nvSpPr>
          <p:cNvPr id="11" name="TextBox 10">
            <a:hlinkClick r:id="rId7" action="ppaction://hlinksldjump"/>
          </p:cNvPr>
          <p:cNvSpPr txBox="1"/>
          <p:nvPr/>
        </p:nvSpPr>
        <p:spPr>
          <a:xfrm>
            <a:off x="3525515" y="602639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Інші джерела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78815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388" y="116631"/>
            <a:ext cx="8640960" cy="67403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C000"/>
                </a:solidFill>
              </a:rPr>
              <a:t>Згідно з Порядком проведення зовнішнього незалежного оцінювання 2014 року, взяти участь у тестуванні зможуть тільки зареєстровані особи.</a:t>
            </a:r>
          </a:p>
          <a:p>
            <a:endParaRPr lang="uk-UA" dirty="0"/>
          </a:p>
          <a:p>
            <a:r>
              <a:rPr lang="uk-UA" dirty="0">
                <a:solidFill>
                  <a:srgbClr val="FFFF00"/>
                </a:solidFill>
              </a:rPr>
              <a:t>Реєстрація учасників ЗНО </a:t>
            </a:r>
            <a:r>
              <a:rPr lang="uk-UA" dirty="0" smtClean="0">
                <a:solidFill>
                  <a:srgbClr val="FFFF00"/>
                </a:solidFill>
              </a:rPr>
              <a:t>здійснюється </a:t>
            </a:r>
            <a:r>
              <a:rPr lang="uk-UA" dirty="0">
                <a:solidFill>
                  <a:srgbClr val="FFFF00"/>
                </a:solidFill>
              </a:rPr>
              <a:t>регіональними центрами оцінювання якості освіти з 3 січня до 5 березня 2014 року. Кожен учасник може зареєструватись для проходження зовнішнього незалежного оцінювання не більше ніж з чотирьох предметів.</a:t>
            </a:r>
          </a:p>
          <a:p>
            <a:endParaRPr lang="uk-UA" dirty="0"/>
          </a:p>
          <a:p>
            <a:r>
              <a:rPr lang="uk-UA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Для реєстрації на ЗНО необхідно надіслати комплект реєстраційних документів на поштову адресу регіонального центру оцінювання якості освіти, що обслуговує регіон проживання абітурієнта.</a:t>
            </a:r>
          </a:p>
          <a:p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uk-UA" dirty="0">
                <a:solidFill>
                  <a:srgbClr val="FFCC66"/>
                </a:solidFill>
              </a:rPr>
              <a:t>Майбутні учасники ЗНО можуть зареєструватись самостійно сформувавши комплект реєстраційних документів за допомогою спеціальної програми та відправивши реєстраційні документи поштою на адресу відповідного регіонального центру оцінювання якості освіти.</a:t>
            </a:r>
          </a:p>
          <a:p>
            <a:endParaRPr lang="uk-UA" dirty="0"/>
          </a:p>
          <a:p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Підтвердженням факту реєстрації для участі в зовнішньому незалежному оцінюванні є «Сертифікат учасника ЗНО», що надсилається учаснику рекомендованим листом на поштову адресу вказану у реєстраційних документах. Зазначена адреса також використовується при розподіленні абітурієнтів між пунктами тестування.</a:t>
            </a:r>
          </a:p>
          <a:p>
            <a:endParaRPr lang="uk-UA" dirty="0"/>
          </a:p>
          <a:p>
            <a:r>
              <a:rPr lang="uk-UA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Конкурсні </a:t>
            </a:r>
            <a:r>
              <a:rPr lang="uk-UA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предмети, з яких вступник має надати сертифікати ЗНО, визначені Умовами прийому до вищого навчального закладу.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7276185" y="648760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Головна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648760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3" action="ppaction://hlinksldjump"/>
              </a:rPr>
              <a:t>Вихід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727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60648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/>
            </a:pPr>
            <a:r>
              <a:rPr lang="uk-UA" dirty="0" smtClean="0"/>
              <a:t> Якому б стилю Ви не віддавали перевагу, на ЗНО краще прийдіть у строгому костюмі з піджаком («ЗНО для мене – завжди свято, професоре!») і зберігайте серйозність. Зовсім не обов’язково своїм зовнішнім виглядом дати зрозуміти, що Ви є пристрасним прихильником певного музичного напрямку, прибічником яких-небудь екзотичних переконань тощо.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Є така чудова фраза: «Потрібно - і полюбив!». Потрібно писати захоплені відгуки про твори Гоголя – будь ласка! Потрібно описати ще когось як негативного персонажа – пишете те, про що Вас просять. А перед тестуванням потрібно закохатися в той предмет, який здаєш. Тож словесно змалюйте інтерес та захоплення від предмету і повірте у це.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У пункт ЗНО прийти без запізнення, а краще за 15-20 хвилин до початку тестування.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При собі тримайте перепустку, паспорт і декілька (запасних) ручок.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Якщо на вулиці холодно, то вдягніться тепло, адже Ви сидітимете на тестуванні не одну годину.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Зберігайте спокій та впевненість.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Не вживайте в день тестування заспокійливих засобів! Вони можуть загальмувати здатність мислити, зробити Вас сонливим і байдужим до того, що відбувається.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83133"/>
            <a:ext cx="3024336" cy="20142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741" y="4784963"/>
            <a:ext cx="2683202" cy="201240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52120" y="4784963"/>
            <a:ext cx="36003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хвилюйся!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364287"/>
            <a:ext cx="15605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228184" y="641179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6" action="ppaction://hlinksldjump"/>
              </a:rPr>
              <a:t>Вихід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4883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217" y="0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Золоті правила успішної підготовки: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1. Запам'ятовуючи інформацію, включайте логіку! Встановлюйте причинно-наслідкові зв’язки між різними блоками інформації. Це дозволить Вам створити цілісну картину вивченого матеріалу і спростити сприйняття нової інформації.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2. Коли інформація "не лізе" у голову або просто не сприймається мозком - замінить розумову роботу фізичною - відвідуйте заняття спортивних секцій або просто здійсніть прогулянку на свіжому повітрі. Головне, щоб відпочинок був фізичний, щоб Ваше тіло рухалося, а мозок працював в іншому напрямку. У жодному разі це не може бути відпочинок на канапі перед телевізором чи за комп’ютером, або спілкування з товаришами у під’їзді чи біля нього.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29985"/>
            <a:ext cx="5112568" cy="3504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217" y="6138253"/>
            <a:ext cx="1242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3" action="ppaction://hlinksldjump"/>
              </a:rPr>
              <a:t>Вихід</a:t>
            </a:r>
            <a:endParaRPr lang="uk-UA" dirty="0"/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7622858" y="613825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Головна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7480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http://zno-ua.net</a:t>
            </a:r>
            <a:r>
              <a:rPr lang="en-US" dirty="0" smtClean="0">
                <a:hlinkClick r:id="rId2"/>
              </a:rPr>
              <a:t>/</a:t>
            </a:r>
            <a:r>
              <a:rPr lang="uk-UA" dirty="0" smtClean="0"/>
              <a:t>   - Підготовка до ЗНО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8367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http://testportal.gov.ua</a:t>
            </a:r>
            <a:r>
              <a:rPr lang="en-US" dirty="0" smtClean="0">
                <a:hlinkClick r:id="rId3"/>
              </a:rPr>
              <a:t>/</a:t>
            </a:r>
            <a:r>
              <a:rPr lang="uk-UA" dirty="0" smtClean="0"/>
              <a:t>  - Український центр оцінювання якості освіти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37212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http://zno.yandex.ua</a:t>
            </a:r>
            <a:r>
              <a:rPr lang="en-US" dirty="0" smtClean="0">
                <a:hlinkClick r:id="rId4"/>
              </a:rPr>
              <a:t>/</a:t>
            </a:r>
            <a:r>
              <a:rPr lang="uk-UA" dirty="0" smtClean="0"/>
              <a:t> - Тести</a:t>
            </a:r>
            <a:endParaRPr lang="uk-UA" dirty="0"/>
          </a:p>
        </p:txBody>
      </p:sp>
      <p:pic>
        <p:nvPicPr>
          <p:cNvPr id="1026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30" y="4298924"/>
            <a:ext cx="1747418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734" y="4216097"/>
            <a:ext cx="1952531" cy="207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16832"/>
            <a:ext cx="1668087" cy="261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74" y="2132856"/>
            <a:ext cx="1815084" cy="152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7459" y="599239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Знання -  це скарб.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283968" y="629235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Життя не вічне.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6162127" y="453492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Здійсни свою мрію.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2303748" y="3661733"/>
            <a:ext cx="342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 ЗНО залежить твоє життя.</a:t>
            </a:r>
            <a:endParaRPr lang="uk-UA" dirty="0"/>
          </a:p>
        </p:txBody>
      </p:sp>
      <p:sp>
        <p:nvSpPr>
          <p:cNvPr id="15" name="TextBox 14">
            <a:hlinkClick r:id="rId9" action="ppaction://hlinksldjump"/>
          </p:cNvPr>
          <p:cNvSpPr txBox="1"/>
          <p:nvPr/>
        </p:nvSpPr>
        <p:spPr>
          <a:xfrm>
            <a:off x="7596336" y="6177059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Головна</a:t>
            </a:r>
            <a:endParaRPr lang="uk-UA" dirty="0"/>
          </a:p>
        </p:txBody>
      </p:sp>
      <p:sp>
        <p:nvSpPr>
          <p:cNvPr id="16" name="TextBox 15"/>
          <p:cNvSpPr txBox="1"/>
          <p:nvPr/>
        </p:nvSpPr>
        <p:spPr>
          <a:xfrm>
            <a:off x="31576" y="62547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10" action="ppaction://hlinksldjump"/>
              </a:rPr>
              <a:t>Вихід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5432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204864"/>
            <a:ext cx="889248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2" action="ppaction://hlinkfile"/>
              </a:rPr>
              <a:t>Дякую за увагу.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8504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439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дом</cp:lastModifiedBy>
  <cp:revision>6</cp:revision>
  <dcterms:modified xsi:type="dcterms:W3CDTF">2014-04-12T09:05:23Z</dcterms:modified>
</cp:coreProperties>
</file>