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5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900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79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639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480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779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040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840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267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43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952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932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068960"/>
            <a:ext cx="4176464" cy="1600327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accent4">
                    <a:lumMod val="75000"/>
                  </a:schemeClr>
                </a:solidFill>
              </a:rPr>
              <a:t>Метод </a:t>
            </a:r>
            <a:r>
              <a:rPr lang="ru-RU" sz="4000" dirty="0" err="1">
                <a:solidFill>
                  <a:schemeClr val="accent4">
                    <a:lumMod val="75000"/>
                  </a:schemeClr>
                </a:solidFill>
              </a:rPr>
              <a:t>фокальних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ru-RU" sz="4000" dirty="0" err="1">
                <a:solidFill>
                  <a:schemeClr val="accent4">
                    <a:lumMod val="75000"/>
                  </a:schemeClr>
                </a:solidFill>
              </a:rPr>
              <a:t>об’єктів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ru-RU" sz="4000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ru-RU" sz="4000" dirty="0">
                <a:solidFill>
                  <a:schemeClr val="accent4">
                    <a:lumMod val="75000"/>
                  </a:schemeClr>
                </a:solidFill>
              </a:rPr>
              <a:t>метод 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000" dirty="0" err="1" smtClean="0">
                <a:solidFill>
                  <a:schemeClr val="accent4">
                    <a:lumMod val="75000"/>
                  </a:schemeClr>
                </a:solidFill>
              </a:rPr>
              <a:t>випадковостей</a:t>
            </a:r>
            <a:r>
              <a:rPr lang="en-US" sz="40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38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661648" cy="6408712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/>
              <a:t>Тест для </a:t>
            </a:r>
            <a:r>
              <a:rPr lang="ru-RU" b="1" i="1" dirty="0" err="1"/>
              <a:t>перевірки</a:t>
            </a:r>
            <a:r>
              <a:rPr lang="ru-RU" b="1" i="1" dirty="0"/>
              <a:t> </a:t>
            </a:r>
            <a:r>
              <a:rPr lang="ru-RU" b="1" i="1" dirty="0" err="1"/>
              <a:t>засвоєння</a:t>
            </a:r>
            <a:r>
              <a:rPr lang="ru-RU" b="1" i="1" dirty="0"/>
              <a:t> нового </a:t>
            </a:r>
            <a:r>
              <a:rPr lang="ru-RU" b="1" i="1" dirty="0" err="1"/>
              <a:t>матеріалу</a:t>
            </a:r>
            <a:endParaRPr lang="ru-RU" dirty="0"/>
          </a:p>
          <a:p>
            <a:r>
              <a:rPr lang="ru-RU" dirty="0"/>
              <a:t>1. Метод </a:t>
            </a:r>
            <a:r>
              <a:rPr lang="ru-RU" dirty="0" err="1"/>
              <a:t>мозкової</a:t>
            </a:r>
            <a:r>
              <a:rPr lang="ru-RU" dirty="0"/>
              <a:t> атаки — </a:t>
            </a:r>
            <a:r>
              <a:rPr lang="ru-RU" dirty="0" err="1"/>
              <a:t>це</a:t>
            </a:r>
            <a:r>
              <a:rPr lang="ru-RU" dirty="0"/>
              <a:t> метод:</a:t>
            </a:r>
          </a:p>
          <a:p>
            <a:r>
              <a:rPr lang="ru-RU" dirty="0"/>
              <a:t>а) </a:t>
            </a:r>
            <a:r>
              <a:rPr lang="ru-RU" dirty="0" err="1"/>
              <a:t>вирішування</a:t>
            </a:r>
            <a:r>
              <a:rPr lang="ru-RU" dirty="0"/>
              <a:t> </a:t>
            </a:r>
            <a:r>
              <a:rPr lang="ru-RU" dirty="0" err="1"/>
              <a:t>творчих</a:t>
            </a:r>
            <a:r>
              <a:rPr lang="ru-RU" dirty="0"/>
              <a:t> </a:t>
            </a:r>
            <a:r>
              <a:rPr lang="ru-RU" dirty="0" err="1"/>
              <a:t>винахідницьких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залагодження</a:t>
            </a:r>
            <a:r>
              <a:rPr lang="ru-RU" dirty="0"/>
              <a:t> </a:t>
            </a:r>
            <a:r>
              <a:rPr lang="ru-RU" dirty="0" err="1"/>
              <a:t>міжособистісних</a:t>
            </a:r>
            <a:r>
              <a:rPr lang="ru-RU" dirty="0"/>
              <a:t> </a:t>
            </a:r>
            <a:r>
              <a:rPr lang="ru-RU" dirty="0" err="1"/>
              <a:t>конфліктів</a:t>
            </a:r>
            <a:r>
              <a:rPr lang="ru-RU" dirty="0"/>
              <a:t>;</a:t>
            </a:r>
          </a:p>
          <a:p>
            <a:r>
              <a:rPr lang="ru-RU" dirty="0"/>
              <a:t>в)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.</a:t>
            </a:r>
          </a:p>
          <a:p>
            <a:r>
              <a:rPr lang="ru-RU" dirty="0"/>
              <a:t>2. Мета методу </a:t>
            </a:r>
            <a:r>
              <a:rPr lang="ru-RU" dirty="0" err="1"/>
              <a:t>мозкової</a:t>
            </a:r>
            <a:r>
              <a:rPr lang="ru-RU" dirty="0"/>
              <a:t> атаки — </a:t>
            </a:r>
            <a:r>
              <a:rPr lang="ru-RU" dirty="0" err="1"/>
              <a:t>стимулювати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людей:</a:t>
            </a:r>
          </a:p>
          <a:p>
            <a:r>
              <a:rPr lang="ru-RU" dirty="0"/>
              <a:t>а) до </a:t>
            </a:r>
            <a:r>
              <a:rPr lang="ru-RU" dirty="0" err="1"/>
              <a:t>трудової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конфліктів</a:t>
            </a:r>
            <a:r>
              <a:rPr lang="ru-RU" dirty="0"/>
              <a:t>, критики;</a:t>
            </a:r>
          </a:p>
          <a:p>
            <a:r>
              <a:rPr lang="ru-RU" dirty="0"/>
              <a:t>в)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генерування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людей </a:t>
            </a:r>
            <a:r>
              <a:rPr lang="ru-RU" dirty="0" err="1"/>
              <a:t>послідовно</a:t>
            </a:r>
            <a:r>
              <a:rPr lang="ru-RU" dirty="0"/>
              <a:t> </a:t>
            </a:r>
            <a:r>
              <a:rPr lang="ru-RU" dirty="0" err="1"/>
              <a:t>розв’язують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 при </a:t>
            </a:r>
            <a:r>
              <a:rPr lang="ru-RU" dirty="0" err="1"/>
              <a:t>ви­користанні</a:t>
            </a:r>
            <a:r>
              <a:rPr lang="ru-RU" dirty="0"/>
              <a:t> методу </a:t>
            </a:r>
            <a:r>
              <a:rPr lang="ru-RU" dirty="0" err="1"/>
              <a:t>мозкового</a:t>
            </a:r>
            <a:r>
              <a:rPr lang="ru-RU" dirty="0"/>
              <a:t> штурму?</a:t>
            </a:r>
          </a:p>
          <a:p>
            <a:r>
              <a:rPr lang="ru-RU" dirty="0"/>
              <a:t>а) 2;                                         б) 3;                            в) 4.</a:t>
            </a:r>
          </a:p>
          <a:p>
            <a:r>
              <a:rPr lang="ru-RU" dirty="0"/>
              <a:t>4. Як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група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на </a:t>
            </a:r>
            <a:r>
              <a:rPr lang="ru-RU" dirty="0" err="1"/>
              <a:t>першому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мозко­вого</a:t>
            </a:r>
            <a:r>
              <a:rPr lang="ru-RU" dirty="0"/>
              <a:t> штурму?</a:t>
            </a:r>
          </a:p>
          <a:p>
            <a:r>
              <a:rPr lang="ru-RU" dirty="0"/>
              <a:t>а) </a:t>
            </a:r>
            <a:r>
              <a:rPr lang="ru-RU" dirty="0" err="1"/>
              <a:t>генератори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;               б) </a:t>
            </a:r>
            <a:r>
              <a:rPr lang="ru-RU" dirty="0" err="1"/>
              <a:t>експерти</a:t>
            </a:r>
            <a:r>
              <a:rPr lang="ru-RU" dirty="0"/>
              <a:t>;               в) </a:t>
            </a:r>
            <a:r>
              <a:rPr lang="ru-RU" dirty="0" err="1"/>
              <a:t>аналітики</a:t>
            </a:r>
            <a:r>
              <a:rPr lang="ru-RU" dirty="0"/>
              <a:t>.</a:t>
            </a:r>
          </a:p>
          <a:p>
            <a:r>
              <a:rPr lang="ru-RU" dirty="0"/>
              <a:t>5. При </a:t>
            </a:r>
            <a:r>
              <a:rPr lang="ru-RU" dirty="0" err="1"/>
              <a:t>використанні</a:t>
            </a:r>
            <a:r>
              <a:rPr lang="ru-RU" dirty="0"/>
              <a:t> методу </a:t>
            </a:r>
            <a:r>
              <a:rPr lang="ru-RU" dirty="0" err="1"/>
              <a:t>синектики</a:t>
            </a:r>
            <a:r>
              <a:rPr lang="ru-RU" dirty="0"/>
              <a:t>:</a:t>
            </a:r>
          </a:p>
          <a:p>
            <a:r>
              <a:rPr lang="ru-RU" dirty="0"/>
              <a:t>а) </a:t>
            </a:r>
            <a:r>
              <a:rPr lang="ru-RU" dirty="0" err="1"/>
              <a:t>генерація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критика не </a:t>
            </a:r>
            <a:r>
              <a:rPr lang="ru-RU" dirty="0" err="1"/>
              <a:t>розподілені</a:t>
            </a:r>
            <a:r>
              <a:rPr lang="ru-RU" dirty="0"/>
              <a:t> в </a:t>
            </a:r>
            <a:r>
              <a:rPr lang="ru-RU" dirty="0" err="1"/>
              <a:t>часі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генерація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критика </a:t>
            </a:r>
            <a:r>
              <a:rPr lang="ru-RU" dirty="0" err="1"/>
              <a:t>розподілені</a:t>
            </a:r>
            <a:r>
              <a:rPr lang="ru-RU" dirty="0"/>
              <a:t> в </a:t>
            </a:r>
            <a:r>
              <a:rPr lang="ru-RU" dirty="0" err="1"/>
              <a:t>часі</a:t>
            </a:r>
            <a:r>
              <a:rPr lang="ru-RU" dirty="0"/>
              <a:t>;</a:t>
            </a:r>
          </a:p>
          <a:p>
            <a:r>
              <a:rPr lang="ru-RU" dirty="0"/>
              <a:t>в) </a:t>
            </a:r>
            <a:r>
              <a:rPr lang="ru-RU" dirty="0" err="1"/>
              <a:t>об’єкт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критикується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генеруються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.</a:t>
            </a:r>
          </a:p>
          <a:p>
            <a:r>
              <a:rPr lang="ru-RU" dirty="0"/>
              <a:t>6. Метод </a:t>
            </a:r>
            <a:r>
              <a:rPr lang="ru-RU" dirty="0" err="1"/>
              <a:t>контрольних</a:t>
            </a:r>
            <a:r>
              <a:rPr lang="ru-RU" dirty="0"/>
              <a:t> </a:t>
            </a:r>
            <a:r>
              <a:rPr lang="ru-RU" dirty="0" err="1"/>
              <a:t>запитань</a:t>
            </a:r>
            <a:r>
              <a:rPr lang="ru-RU" dirty="0"/>
              <a:t> є </a:t>
            </a:r>
            <a:r>
              <a:rPr lang="ru-RU" dirty="0" err="1"/>
              <a:t>варіантом</a:t>
            </a:r>
            <a:r>
              <a:rPr lang="ru-RU" dirty="0"/>
              <a:t> методу:</a:t>
            </a:r>
          </a:p>
          <a:p>
            <a:r>
              <a:rPr lang="ru-RU" dirty="0"/>
              <a:t>а)           </a:t>
            </a:r>
            <a:r>
              <a:rPr lang="ru-RU" dirty="0" err="1"/>
              <a:t>фокальних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;</a:t>
            </a:r>
          </a:p>
          <a:p>
            <a:r>
              <a:rPr lang="ru-RU" dirty="0"/>
              <a:t>б)           </a:t>
            </a:r>
            <a:r>
              <a:rPr lang="ru-RU" dirty="0" err="1"/>
              <a:t>мозкового</a:t>
            </a:r>
            <a:r>
              <a:rPr lang="ru-RU" dirty="0"/>
              <a:t> штурму;</a:t>
            </a:r>
          </a:p>
          <a:p>
            <a:r>
              <a:rPr lang="ru-RU" dirty="0"/>
              <a:t>в)           </a:t>
            </a:r>
            <a:r>
              <a:rPr lang="ru-RU" dirty="0" err="1"/>
              <a:t>гірлянд</a:t>
            </a:r>
            <a:r>
              <a:rPr lang="ru-RU" dirty="0"/>
              <a:t> </a:t>
            </a:r>
            <a:r>
              <a:rPr lang="ru-RU" dirty="0" err="1"/>
              <a:t>випадковостей</a:t>
            </a:r>
            <a:r>
              <a:rPr lang="ru-RU" dirty="0"/>
              <a:t> й </a:t>
            </a:r>
            <a:r>
              <a:rPr lang="ru-RU" dirty="0" err="1"/>
              <a:t>асоціацій</a:t>
            </a:r>
            <a:r>
              <a:rPr lang="ru-RU" dirty="0"/>
              <a:t>.</a:t>
            </a:r>
          </a:p>
          <a:p>
            <a:r>
              <a:rPr lang="ru-RU" dirty="0"/>
              <a:t>7. Метод </a:t>
            </a:r>
            <a:r>
              <a:rPr lang="ru-RU" dirty="0" err="1"/>
              <a:t>фокальних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метод </a:t>
            </a:r>
            <a:r>
              <a:rPr lang="ru-RU" dirty="0" err="1"/>
              <a:t>пошуку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шляхом:</a:t>
            </a:r>
          </a:p>
          <a:p>
            <a:r>
              <a:rPr lang="ru-RU" dirty="0"/>
              <a:t>а) </a:t>
            </a:r>
            <a:r>
              <a:rPr lang="ru-RU" dirty="0" err="1"/>
              <a:t>приєднання</a:t>
            </a:r>
            <a:r>
              <a:rPr lang="ru-RU" dirty="0"/>
              <a:t> до </a:t>
            </a:r>
            <a:r>
              <a:rPr lang="ru-RU" dirty="0" err="1"/>
              <a:t>вихідного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 </a:t>
            </a:r>
            <a:r>
              <a:rPr lang="ru-RU" dirty="0" err="1"/>
              <a:t>випадкових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;</a:t>
            </a:r>
          </a:p>
          <a:p>
            <a:r>
              <a:rPr lang="ru-RU" dirty="0"/>
              <a:t>б)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гірлянд</a:t>
            </a:r>
            <a:r>
              <a:rPr lang="ru-RU" dirty="0"/>
              <a:t> </a:t>
            </a:r>
            <a:r>
              <a:rPr lang="ru-RU" dirty="0" err="1"/>
              <a:t>асоціацій</a:t>
            </a:r>
            <a:r>
              <a:rPr lang="ru-RU" dirty="0"/>
              <a:t>;</a:t>
            </a:r>
          </a:p>
          <a:p>
            <a:r>
              <a:rPr lang="ru-RU" dirty="0"/>
              <a:t>в) критики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.</a:t>
            </a:r>
          </a:p>
          <a:p>
            <a:r>
              <a:rPr lang="ru-RU" dirty="0"/>
              <a:t>8. </a:t>
            </a:r>
            <a:r>
              <a:rPr lang="ru-RU" dirty="0" err="1"/>
              <a:t>Емпатія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аналогія</a:t>
            </a:r>
            <a:r>
              <a:rPr lang="ru-RU" dirty="0"/>
              <a:t>:</a:t>
            </a:r>
          </a:p>
          <a:p>
            <a:r>
              <a:rPr lang="ru-RU" dirty="0"/>
              <a:t>а) фантастична;                     б) </a:t>
            </a:r>
            <a:r>
              <a:rPr lang="ru-RU" dirty="0" err="1"/>
              <a:t>особиста</a:t>
            </a:r>
            <a:r>
              <a:rPr lang="ru-RU" dirty="0"/>
              <a:t>;               в) </a:t>
            </a:r>
            <a:r>
              <a:rPr lang="ru-RU" dirty="0" err="1"/>
              <a:t>символічна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dirty="0"/>
              <a:t>Метод </a:t>
            </a:r>
            <a:r>
              <a:rPr lang="ru-RU" sz="3200" b="1" i="1" dirty="0" err="1"/>
              <a:t>фокальних</a:t>
            </a:r>
            <a:r>
              <a:rPr lang="ru-RU" sz="3200" b="1" i="1" dirty="0"/>
              <a:t> </a:t>
            </a:r>
            <a:r>
              <a:rPr lang="ru-RU" sz="3200" b="1" i="1" dirty="0" err="1"/>
              <a:t>об’єктів</a:t>
            </a:r>
            <a:r>
              <a:rPr lang="ru-RU" sz="3200" dirty="0"/>
              <a:t> (МФО) — </a:t>
            </a:r>
            <a:r>
              <a:rPr lang="ru-RU" sz="3200" dirty="0" err="1"/>
              <a:t>це</a:t>
            </a:r>
            <a:r>
              <a:rPr lang="ru-RU" sz="3200" dirty="0"/>
              <a:t> метод </a:t>
            </a:r>
            <a:r>
              <a:rPr lang="ru-RU" sz="3200" dirty="0" err="1"/>
              <a:t>пошуку</a:t>
            </a:r>
            <a:r>
              <a:rPr lang="ru-RU" sz="3200" dirty="0"/>
              <a:t> </a:t>
            </a:r>
            <a:r>
              <a:rPr lang="ru-RU" sz="3200" dirty="0" err="1"/>
              <a:t>но­вих</a:t>
            </a:r>
            <a:r>
              <a:rPr lang="ru-RU" sz="3200" dirty="0"/>
              <a:t> </a:t>
            </a:r>
            <a:r>
              <a:rPr lang="ru-RU" sz="3200" dirty="0" err="1"/>
              <a:t>ідей</a:t>
            </a:r>
            <a:r>
              <a:rPr lang="ru-RU" sz="3200" dirty="0"/>
              <a:t> шляхом </a:t>
            </a:r>
            <a:r>
              <a:rPr lang="ru-RU" sz="3200" dirty="0" err="1"/>
              <a:t>приєднання</a:t>
            </a:r>
            <a:r>
              <a:rPr lang="ru-RU" sz="3200" dirty="0"/>
              <a:t> до </a:t>
            </a:r>
            <a:r>
              <a:rPr lang="ru-RU" sz="3200" dirty="0" err="1"/>
              <a:t>вихідного</a:t>
            </a:r>
            <a:r>
              <a:rPr lang="ru-RU" sz="3200" dirty="0"/>
              <a:t> </a:t>
            </a:r>
            <a:r>
              <a:rPr lang="ru-RU" sz="3200" dirty="0" err="1"/>
              <a:t>об’єкта</a:t>
            </a:r>
            <a:r>
              <a:rPr lang="ru-RU" sz="3200" dirty="0"/>
              <a:t> </a:t>
            </a:r>
            <a:r>
              <a:rPr lang="ru-RU" sz="3200" dirty="0" err="1"/>
              <a:t>властивостей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ознак</a:t>
            </a:r>
            <a:r>
              <a:rPr lang="ru-RU" sz="3200" dirty="0"/>
              <a:t> </a:t>
            </a:r>
            <a:r>
              <a:rPr lang="ru-RU" sz="3200" dirty="0" err="1"/>
              <a:t>випадкових</a:t>
            </a:r>
            <a:r>
              <a:rPr lang="ru-RU" sz="3200" dirty="0"/>
              <a:t> </a:t>
            </a:r>
            <a:r>
              <a:rPr lang="ru-RU" sz="3200" dirty="0" err="1"/>
              <a:t>об’єктів</a:t>
            </a:r>
            <a:r>
              <a:rPr lang="ru-RU" sz="3200" dirty="0"/>
              <a:t>. </a:t>
            </a:r>
            <a:r>
              <a:rPr lang="ru-RU" sz="3200" dirty="0" err="1"/>
              <a:t>Застосовується</a:t>
            </a:r>
            <a:r>
              <a:rPr lang="ru-RU" sz="3200" dirty="0"/>
              <a:t> при </a:t>
            </a:r>
            <a:r>
              <a:rPr lang="ru-RU" sz="3200" dirty="0" err="1"/>
              <a:t>пошуку</a:t>
            </a:r>
            <a:r>
              <a:rPr lang="ru-RU" sz="3200" dirty="0"/>
              <a:t> </a:t>
            </a:r>
            <a:r>
              <a:rPr lang="ru-RU" sz="3200" dirty="0" err="1"/>
              <a:t>нових</a:t>
            </a:r>
            <a:r>
              <a:rPr lang="ru-RU" sz="3200" dirty="0"/>
              <a:t> </a:t>
            </a:r>
            <a:r>
              <a:rPr lang="ru-RU" sz="3200" dirty="0" err="1"/>
              <a:t>модифікацій</a:t>
            </a:r>
            <a:r>
              <a:rPr lang="ru-RU" sz="3200" dirty="0"/>
              <a:t> </a:t>
            </a:r>
            <a:r>
              <a:rPr lang="ru-RU" sz="3200" dirty="0" err="1"/>
              <a:t>відомих</a:t>
            </a:r>
            <a:r>
              <a:rPr lang="ru-RU" sz="3200" dirty="0"/>
              <a:t> </a:t>
            </a:r>
            <a:r>
              <a:rPr lang="ru-RU" sz="3200" dirty="0" err="1"/>
              <a:t>пристроїв</a:t>
            </a:r>
            <a:r>
              <a:rPr lang="ru-RU" sz="3200" dirty="0"/>
              <a:t> і </a:t>
            </a:r>
            <a:r>
              <a:rPr lang="ru-RU" sz="3200" dirty="0" err="1"/>
              <a:t>способів</a:t>
            </a:r>
            <a:r>
              <a:rPr lang="ru-RU" sz="3200" dirty="0"/>
              <a:t>, </a:t>
            </a:r>
            <a:r>
              <a:rPr lang="ru-RU" sz="3200" dirty="0" err="1"/>
              <a:t>розширенні</a:t>
            </a:r>
            <a:r>
              <a:rPr lang="ru-RU" sz="3200" dirty="0"/>
              <a:t> </a:t>
            </a:r>
            <a:r>
              <a:rPr lang="ru-RU" sz="3200" dirty="0" err="1"/>
              <a:t>асортимен­тів</a:t>
            </a:r>
            <a:r>
              <a:rPr lang="ru-RU" sz="3200" dirty="0"/>
              <a:t> </a:t>
            </a:r>
            <a:r>
              <a:rPr lang="ru-RU" sz="3200" dirty="0" err="1"/>
              <a:t>товарів</a:t>
            </a:r>
            <a:r>
              <a:rPr lang="ru-RU" sz="3200" dirty="0"/>
              <a:t>, </a:t>
            </a:r>
            <a:r>
              <a:rPr lang="ru-RU" sz="3200" dirty="0" err="1"/>
              <a:t>створенні</a:t>
            </a:r>
            <a:r>
              <a:rPr lang="ru-RU" sz="3200" dirty="0"/>
              <a:t> </a:t>
            </a:r>
            <a:r>
              <a:rPr lang="ru-RU" sz="3200" dirty="0" err="1"/>
              <a:t>реклами</a:t>
            </a:r>
            <a:r>
              <a:rPr lang="ru-RU" sz="3200" dirty="0"/>
              <a:t> </a:t>
            </a:r>
            <a:r>
              <a:rPr lang="ru-RU" sz="3200" dirty="0" err="1"/>
              <a:t>товарів</a:t>
            </a:r>
            <a:r>
              <a:rPr lang="ru-RU" sz="3200" dirty="0"/>
              <a:t>, сфер </a:t>
            </a:r>
            <a:r>
              <a:rPr lang="ru-RU" sz="3200" dirty="0" err="1"/>
              <a:t>застосування</a:t>
            </a:r>
            <a:r>
              <a:rPr lang="ru-RU" sz="3200" dirty="0"/>
              <a:t> </a:t>
            </a:r>
            <a:r>
              <a:rPr lang="ru-RU" sz="3200" dirty="0" err="1"/>
              <a:t>відомих</a:t>
            </a:r>
            <a:r>
              <a:rPr lang="ru-RU" sz="3200" dirty="0"/>
              <a:t> </a:t>
            </a:r>
            <a:r>
              <a:rPr lang="ru-RU" sz="3200" dirty="0" err="1"/>
              <a:t>речовин</a:t>
            </a:r>
            <a:r>
              <a:rPr lang="ru-RU" sz="3200" dirty="0"/>
              <a:t>, </a:t>
            </a:r>
            <a:r>
              <a:rPr lang="ru-RU" sz="3200" dirty="0" err="1"/>
              <a:t>відходів</a:t>
            </a:r>
            <a:r>
              <a:rPr lang="ru-RU" sz="3200" dirty="0"/>
              <a:t> </a:t>
            </a:r>
            <a:r>
              <a:rPr lang="ru-RU" sz="3200" dirty="0" err="1"/>
              <a:t>виробництва</a:t>
            </a:r>
            <a:r>
              <a:rPr lang="ru-RU" sz="3200" dirty="0"/>
              <a:t>, а </a:t>
            </a:r>
            <a:r>
              <a:rPr lang="ru-RU" sz="3200" dirty="0" err="1"/>
              <a:t>також</a:t>
            </a:r>
            <a:r>
              <a:rPr lang="ru-RU" sz="3200" dirty="0"/>
              <a:t> для </a:t>
            </a:r>
            <a:r>
              <a:rPr lang="ru-RU" sz="3200" dirty="0" err="1"/>
              <a:t>тренування</a:t>
            </a:r>
            <a:r>
              <a:rPr lang="ru-RU" sz="3200" dirty="0"/>
              <a:t> </a:t>
            </a:r>
            <a:r>
              <a:rPr lang="ru-RU" sz="3200" dirty="0" err="1"/>
              <a:t>уяви</a:t>
            </a:r>
            <a:r>
              <a:rPr lang="ru-RU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686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4525963"/>
          </a:xfrm>
        </p:spPr>
        <p:txBody>
          <a:bodyPr/>
          <a:lstStyle/>
          <a:p>
            <a:r>
              <a:rPr lang="ru-RU" sz="2800" b="1" i="1" dirty="0"/>
              <a:t>Метою методу</a:t>
            </a:r>
            <a:r>
              <a:rPr lang="ru-RU" sz="2800" dirty="0"/>
              <a:t> є </a:t>
            </a:r>
            <a:r>
              <a:rPr lang="ru-RU" sz="2800" dirty="0" err="1"/>
              <a:t>вдосконалювання</a:t>
            </a:r>
            <a:r>
              <a:rPr lang="ru-RU" sz="2800" dirty="0"/>
              <a:t> </a:t>
            </a:r>
            <a:r>
              <a:rPr lang="ru-RU" sz="2800" dirty="0" err="1"/>
              <a:t>об’єкта</a:t>
            </a:r>
            <a:r>
              <a:rPr lang="ru-RU" sz="2800" dirty="0"/>
              <a:t> за </a:t>
            </a:r>
            <a:r>
              <a:rPr lang="ru-RU" sz="2800" dirty="0" err="1"/>
              <a:t>рахунок</a:t>
            </a:r>
            <a:r>
              <a:rPr lang="ru-RU" sz="2800" dirty="0"/>
              <a:t> </a:t>
            </a:r>
            <a:r>
              <a:rPr lang="ru-RU" sz="2800" dirty="0" err="1"/>
              <a:t>одер­жання</a:t>
            </a:r>
            <a:r>
              <a:rPr lang="ru-RU" sz="2800" dirty="0"/>
              <a:t> </a:t>
            </a:r>
            <a:r>
              <a:rPr lang="ru-RU" sz="2800" dirty="0" err="1"/>
              <a:t>великої</a:t>
            </a:r>
            <a:r>
              <a:rPr lang="ru-RU" sz="2800" dirty="0"/>
              <a:t> </a:t>
            </a:r>
            <a:r>
              <a:rPr lang="ru-RU" sz="2800" dirty="0" err="1"/>
              <a:t>кількості</a:t>
            </a:r>
            <a:r>
              <a:rPr lang="ru-RU" sz="2800" dirty="0"/>
              <a:t> </a:t>
            </a:r>
            <a:r>
              <a:rPr lang="ru-RU" sz="2800" dirty="0" err="1"/>
              <a:t>оригінальних</a:t>
            </a:r>
            <a:r>
              <a:rPr lang="ru-RU" sz="2800" dirty="0"/>
              <a:t> </a:t>
            </a:r>
            <a:r>
              <a:rPr lang="ru-RU" sz="2800" dirty="0" err="1"/>
              <a:t>модифікацій</a:t>
            </a:r>
            <a:r>
              <a:rPr lang="ru-RU" sz="2800" dirty="0"/>
              <a:t> </a:t>
            </a:r>
            <a:r>
              <a:rPr lang="ru-RU" sz="2800" dirty="0" err="1"/>
              <a:t>об’єкта</a:t>
            </a:r>
            <a:r>
              <a:rPr lang="ru-RU" sz="2800" dirty="0"/>
              <a:t> з </a:t>
            </a:r>
            <a:r>
              <a:rPr lang="ru-RU" sz="2800" dirty="0" err="1"/>
              <a:t>не­сподіваними</a:t>
            </a:r>
            <a:r>
              <a:rPr lang="ru-RU" sz="2800" dirty="0"/>
              <a:t> </a:t>
            </a:r>
            <a:r>
              <a:rPr lang="ru-RU" sz="2800" dirty="0" err="1"/>
              <a:t>властивостями</a:t>
            </a:r>
            <a:r>
              <a:rPr lang="ru-RU" sz="2800" dirty="0"/>
              <a:t>.</a:t>
            </a:r>
          </a:p>
          <a:p>
            <a:r>
              <a:rPr lang="ru-RU" sz="2800" b="1" i="1" dirty="0"/>
              <a:t>Суть методу</a:t>
            </a:r>
            <a:r>
              <a:rPr lang="ru-RU" sz="2800" dirty="0"/>
              <a:t> </a:t>
            </a:r>
            <a:r>
              <a:rPr lang="ru-RU" sz="2800" dirty="0" err="1"/>
              <a:t>полягає</a:t>
            </a:r>
            <a:r>
              <a:rPr lang="ru-RU" sz="2800" dirty="0"/>
              <a:t> в </a:t>
            </a:r>
            <a:r>
              <a:rPr lang="ru-RU" sz="2800" dirty="0" err="1"/>
              <a:t>перенесенні</a:t>
            </a:r>
            <a:r>
              <a:rPr lang="ru-RU" sz="2800" dirty="0"/>
              <a:t> </a:t>
            </a:r>
            <a:r>
              <a:rPr lang="ru-RU" sz="2800" dirty="0" err="1"/>
              <a:t>ознак</a:t>
            </a:r>
            <a:r>
              <a:rPr lang="ru-RU" sz="2800" dirty="0"/>
              <a:t> </a:t>
            </a:r>
            <a:r>
              <a:rPr lang="ru-RU" sz="2800" dirty="0" err="1"/>
              <a:t>випадково</a:t>
            </a:r>
            <a:r>
              <a:rPr lang="ru-RU" sz="2800" dirty="0"/>
              <a:t> </a:t>
            </a:r>
            <a:r>
              <a:rPr lang="ru-RU" sz="2800" dirty="0" err="1"/>
              <a:t>обраних</a:t>
            </a:r>
            <a:r>
              <a:rPr lang="ru-RU" sz="2800" dirty="0"/>
              <a:t> </a:t>
            </a:r>
            <a:r>
              <a:rPr lang="ru-RU" sz="2800" dirty="0" err="1"/>
              <a:t>об’єктів</a:t>
            </a:r>
            <a:r>
              <a:rPr lang="ru-RU" sz="2800" dirty="0"/>
              <a:t> на </a:t>
            </a:r>
            <a:r>
              <a:rPr lang="ru-RU" sz="2800" dirty="0" err="1"/>
              <a:t>об’єкт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вдосконалюється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лежить</a:t>
            </a:r>
            <a:r>
              <a:rPr lang="ru-RU" sz="2800" dirty="0"/>
              <a:t> </a:t>
            </a:r>
            <a:r>
              <a:rPr lang="ru-RU" sz="2800" dirty="0" err="1"/>
              <a:t>ніби</a:t>
            </a:r>
            <a:r>
              <a:rPr lang="ru-RU" sz="2800" dirty="0"/>
              <a:t> у </a:t>
            </a:r>
            <a:r>
              <a:rPr lang="ru-RU" sz="2800" dirty="0" err="1"/>
              <a:t>фокусі</a:t>
            </a:r>
            <a:r>
              <a:rPr lang="ru-RU" sz="2800" dirty="0"/>
              <a:t> </a:t>
            </a:r>
            <a:r>
              <a:rPr lang="ru-RU" sz="2800" dirty="0" err="1"/>
              <a:t>перенесення</a:t>
            </a:r>
            <a:r>
              <a:rPr lang="ru-RU" sz="2800" dirty="0"/>
              <a:t> й тому </a:t>
            </a:r>
            <a:r>
              <a:rPr lang="ru-RU" sz="2800" dirty="0" err="1"/>
              <a:t>називається</a:t>
            </a:r>
            <a:r>
              <a:rPr lang="ru-RU" sz="2800" dirty="0"/>
              <a:t> </a:t>
            </a:r>
            <a:r>
              <a:rPr lang="ru-RU" sz="2800" dirty="0" err="1"/>
              <a:t>фокальним</a:t>
            </a:r>
            <a:r>
              <a:rPr lang="ru-RU" sz="2800" dirty="0"/>
              <a:t>. </a:t>
            </a:r>
            <a:r>
              <a:rPr lang="ru-RU" sz="2800" dirty="0" err="1"/>
              <a:t>Утворені</a:t>
            </a:r>
            <a:r>
              <a:rPr lang="ru-RU" sz="2800" dirty="0"/>
              <a:t> </a:t>
            </a:r>
            <a:r>
              <a:rPr lang="ru-RU" sz="2800" dirty="0" err="1"/>
              <a:t>незвичайні</a:t>
            </a:r>
            <a:r>
              <a:rPr lang="ru-RU" sz="2800" dirty="0"/>
              <a:t> </a:t>
            </a:r>
            <a:r>
              <a:rPr lang="ru-RU" sz="2800" dirty="0" err="1"/>
              <a:t>сполучення</a:t>
            </a:r>
            <a:r>
              <a:rPr lang="ru-RU" sz="2800" dirty="0"/>
              <a:t> </a:t>
            </a:r>
            <a:r>
              <a:rPr lang="ru-RU" sz="2800" dirty="0" err="1"/>
              <a:t>розвиваються</a:t>
            </a:r>
            <a:r>
              <a:rPr lang="ru-RU" sz="2800" dirty="0"/>
              <a:t> шляхом </a:t>
            </a:r>
            <a:r>
              <a:rPr lang="ru-RU" sz="2800" dirty="0" err="1"/>
              <a:t>вільних</a:t>
            </a:r>
            <a:r>
              <a:rPr lang="ru-RU" sz="2800" dirty="0"/>
              <a:t> </a:t>
            </a:r>
            <a:r>
              <a:rPr lang="ru-RU" sz="2800" dirty="0" err="1"/>
              <a:t>асоціацій</a:t>
            </a:r>
            <a:r>
              <a:rPr lang="ru-RU" sz="28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414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579296" cy="4525963"/>
          </a:xfrm>
        </p:spPr>
        <p:txBody>
          <a:bodyPr>
            <a:normAutofit/>
          </a:bodyPr>
          <a:lstStyle/>
          <a:p>
            <a:r>
              <a:rPr lang="ru-RU" sz="2800" i="1" dirty="0"/>
              <a:t>Метод </a:t>
            </a:r>
            <a:r>
              <a:rPr lang="ru-RU" sz="2800" i="1" dirty="0" err="1" smtClean="0"/>
              <a:t>випадковостей</a:t>
            </a:r>
            <a:r>
              <a:rPr lang="ru-RU" sz="2800" i="1" dirty="0" smtClean="0"/>
              <a:t> створив</a:t>
            </a:r>
            <a:r>
              <a:rPr lang="ru-RU" sz="2800" i="1" dirty="0"/>
              <a:t> у 1923 р. </a:t>
            </a:r>
            <a:r>
              <a:rPr lang="ru-RU" sz="2800" i="1" dirty="0" err="1"/>
              <a:t>Е.Кунце</a:t>
            </a:r>
            <a:r>
              <a:rPr lang="ru-RU" sz="2800" i="1" dirty="0"/>
              <a:t> — </a:t>
            </a:r>
            <a:r>
              <a:rPr lang="ru-RU" sz="2800" i="1" dirty="0" err="1"/>
              <a:t>професор</a:t>
            </a:r>
            <a:r>
              <a:rPr lang="ru-RU" sz="2800" i="1" dirty="0"/>
              <a:t> </a:t>
            </a:r>
            <a:r>
              <a:rPr lang="ru-RU" sz="2800" i="1" dirty="0" err="1"/>
              <a:t>Берлін­ськогоуніверситету</a:t>
            </a:r>
            <a:r>
              <a:rPr lang="ru-RU" sz="2800" i="1" dirty="0"/>
              <a:t>, в 1950-х </a:t>
            </a:r>
            <a:r>
              <a:rPr lang="ru-RU" sz="2800" i="1" dirty="0" err="1"/>
              <a:t>рр</a:t>
            </a:r>
            <a:r>
              <a:rPr lang="ru-RU" sz="2800" i="1" dirty="0"/>
              <a:t>. </a:t>
            </a:r>
            <a:r>
              <a:rPr lang="ru-RU" sz="2800" i="1" dirty="0" err="1"/>
              <a:t>його</a:t>
            </a:r>
            <a:r>
              <a:rPr lang="ru-RU" sz="2800" i="1" dirty="0"/>
              <a:t> </a:t>
            </a:r>
            <a:r>
              <a:rPr lang="ru-RU" sz="2800" i="1" dirty="0" err="1"/>
              <a:t>удосконалив</a:t>
            </a:r>
            <a:r>
              <a:rPr lang="ru-RU" sz="2800" i="1" dirty="0"/>
              <a:t> </a:t>
            </a:r>
            <a:r>
              <a:rPr lang="ru-RU" sz="2800" i="1" dirty="0" err="1"/>
              <a:t>Ч.Вайтинг</a:t>
            </a:r>
            <a:r>
              <a:rPr lang="ru-RU" sz="2800" i="1" dirty="0"/>
              <a:t> у США. </a:t>
            </a:r>
            <a:r>
              <a:rPr lang="ru-RU" sz="2800" i="1" dirty="0" err="1"/>
              <a:t>Цей</a:t>
            </a:r>
            <a:r>
              <a:rPr lang="ru-RU" sz="2800" i="1" dirty="0"/>
              <a:t> метод </a:t>
            </a:r>
            <a:r>
              <a:rPr lang="ru-RU" sz="2800" i="1" dirty="0" err="1" smtClean="0"/>
              <a:t>відзначається</a:t>
            </a:r>
            <a:r>
              <a:rPr lang="ru-RU" sz="2800" i="1" dirty="0"/>
              <a:t> </a:t>
            </a:r>
            <a:r>
              <a:rPr lang="ru-RU" sz="2800" i="1" dirty="0" err="1"/>
              <a:t>простотою</a:t>
            </a:r>
            <a:r>
              <a:rPr lang="ru-RU" sz="2800" i="1" dirty="0"/>
              <a:t> і </a:t>
            </a:r>
            <a:r>
              <a:rPr lang="ru-RU" sz="2800" i="1" dirty="0" err="1"/>
              <a:t>значними</a:t>
            </a:r>
            <a:r>
              <a:rPr lang="ru-RU" sz="2800" i="1" dirty="0"/>
              <a:t>, практично </a:t>
            </a:r>
            <a:r>
              <a:rPr lang="ru-RU" sz="2800" i="1" dirty="0" err="1"/>
              <a:t>необмеженими</a:t>
            </a:r>
            <a:r>
              <a:rPr lang="ru-RU" sz="2800" i="1" dirty="0"/>
              <a:t> </a:t>
            </a:r>
            <a:r>
              <a:rPr lang="ru-RU" sz="2800" i="1" dirty="0" err="1"/>
              <a:t>можливостями</a:t>
            </a:r>
            <a:r>
              <a:rPr lang="ru-RU" sz="2800" i="1" dirty="0"/>
              <a:t> </a:t>
            </a:r>
            <a:r>
              <a:rPr lang="ru-RU" sz="2800" i="1" dirty="0" err="1"/>
              <a:t>пошуку</a:t>
            </a:r>
            <a:r>
              <a:rPr lang="ru-RU" sz="2800" i="1" dirty="0"/>
              <a:t> </a:t>
            </a:r>
            <a:r>
              <a:rPr lang="ru-RU" sz="2800" i="1" dirty="0" err="1"/>
              <a:t>нових</a:t>
            </a:r>
            <a:r>
              <a:rPr lang="ru-RU" sz="2800" i="1" dirty="0"/>
              <a:t> </a:t>
            </a:r>
            <a:r>
              <a:rPr lang="ru-RU" sz="2800" i="1" dirty="0" err="1"/>
              <a:t>точок</a:t>
            </a:r>
            <a:r>
              <a:rPr lang="ru-RU" sz="2800" i="1" dirty="0"/>
              <a:t> </a:t>
            </a:r>
            <a:r>
              <a:rPr lang="ru-RU" sz="2800" i="1" dirty="0" err="1"/>
              <a:t>зору</a:t>
            </a:r>
            <a:r>
              <a:rPr lang="ru-RU" sz="2800" i="1" dirty="0"/>
              <a:t> </a:t>
            </a:r>
            <a:r>
              <a:rPr lang="ru-RU" sz="2800" i="1" dirty="0" err="1"/>
              <a:t>щодо</a:t>
            </a:r>
            <a:r>
              <a:rPr lang="ru-RU" sz="2800" i="1" dirty="0"/>
              <a:t> </a:t>
            </a:r>
            <a:r>
              <a:rPr lang="ru-RU" sz="2800" i="1" dirty="0" err="1"/>
              <a:t>вирішуваної</a:t>
            </a:r>
            <a:r>
              <a:rPr lang="ru-RU" sz="2800" i="1" dirty="0"/>
              <a:t> </a:t>
            </a:r>
            <a:r>
              <a:rPr lang="ru-RU" sz="2800" i="1" dirty="0" err="1"/>
              <a:t>проблеми</a:t>
            </a:r>
            <a:r>
              <a:rPr lang="ru-RU" sz="2800" i="1" dirty="0"/>
              <a:t>. У </a:t>
            </a:r>
            <a:r>
              <a:rPr lang="ru-RU" sz="2800" i="1" dirty="0" err="1"/>
              <a:t>методі</a:t>
            </a:r>
            <a:r>
              <a:rPr lang="ru-RU" sz="2800" i="1" dirty="0"/>
              <a:t> </a:t>
            </a:r>
            <a:endParaRPr lang="ru-RU" sz="2800" i="1" dirty="0" smtClean="0"/>
          </a:p>
          <a:p>
            <a:r>
              <a:rPr lang="ru-RU" sz="2800" i="1" dirty="0" err="1" smtClean="0"/>
              <a:t>використовуються</a:t>
            </a:r>
            <a:r>
              <a:rPr lang="ru-RU" sz="2800" i="1" dirty="0"/>
              <a:t> </a:t>
            </a:r>
            <a:r>
              <a:rPr lang="ru-RU" sz="2800" i="1" dirty="0" err="1" smtClean="0"/>
              <a:t>асоціативний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пошук</a:t>
            </a:r>
            <a:r>
              <a:rPr lang="ru-RU" sz="2800" i="1" dirty="0" smtClean="0"/>
              <a:t> </a:t>
            </a:r>
            <a:r>
              <a:rPr lang="ru-RU" sz="2800" i="1" dirty="0"/>
              <a:t>і </a:t>
            </a:r>
            <a:r>
              <a:rPr lang="ru-RU" sz="2800" i="1" dirty="0" err="1"/>
              <a:t>евристичні</a:t>
            </a:r>
            <a:r>
              <a:rPr lang="ru-RU" sz="2800" i="1" dirty="0"/>
              <a:t> </a:t>
            </a:r>
            <a:r>
              <a:rPr lang="ru-RU" sz="2800" i="1" dirty="0" err="1"/>
              <a:t>властивості</a:t>
            </a:r>
            <a:r>
              <a:rPr lang="ru-RU" sz="2800" i="1" dirty="0"/>
              <a:t> </a:t>
            </a:r>
            <a:r>
              <a:rPr lang="ru-RU" sz="2800" i="1" dirty="0" err="1"/>
              <a:t>випадковості</a:t>
            </a:r>
            <a:r>
              <a:rPr lang="ru-RU" sz="2800" i="1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457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Group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261336"/>
              </p:ext>
            </p:extLst>
          </p:nvPr>
        </p:nvGraphicFramePr>
        <p:xfrm>
          <a:off x="539553" y="908722"/>
          <a:ext cx="8064896" cy="5040557"/>
        </p:xfrm>
        <a:graphic>
          <a:graphicData uri="http://schemas.openxmlformats.org/drawingml/2006/table">
            <a:tbl>
              <a:tblPr/>
              <a:tblGrid>
                <a:gridCol w="1772093"/>
                <a:gridCol w="6292803"/>
              </a:tblGrid>
              <a:tr h="4917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itchFamily="34" charset="0"/>
                        </a:rPr>
                        <a:t>Об'єкт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Arial" pitchFamily="34" charset="0"/>
                        </a:rPr>
                        <a:t>Причини об'єкта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9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Листок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Широкий,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вузький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плоский,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просторовий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кольоровий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пружний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різьблений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паперовий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металевий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пластмасовий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яскравий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однорічний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багаторічний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Катер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Скороходний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самохідний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керований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 (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зсередини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ззовні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),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непотопаючий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сигнальний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морський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рятувальний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9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Клітка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Самоорганізована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самоналагоджувальна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неенергоємна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 жива,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закодована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зростаючий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біологічна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матрична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для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звірів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з циклами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життєдіяльності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94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Сітка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Плетенна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міцна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загороджувальне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ігрова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звуковбирна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фільтруюча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арматурна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координатна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цифрова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настроювальна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pitchFamily="34" charset="0"/>
                        </a:rPr>
                        <a:t>, складна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80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424936" cy="626469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                         </a:t>
            </a:r>
            <a:r>
              <a:rPr lang="ru-RU" sz="2900" b="1" dirty="0" smtClean="0"/>
              <a:t>                   Алгоритм</a:t>
            </a:r>
            <a:r>
              <a:rPr lang="ru-RU" sz="2900" b="1" dirty="0"/>
              <a:t> </a:t>
            </a:r>
            <a:r>
              <a:rPr lang="ru-RU" sz="2900" b="1" dirty="0" err="1"/>
              <a:t>дій</a:t>
            </a:r>
            <a:r>
              <a:rPr lang="ru-RU" sz="2900" b="1" dirty="0"/>
              <a:t> при </a:t>
            </a:r>
            <a:r>
              <a:rPr lang="ru-RU" sz="2900" b="1" dirty="0" err="1"/>
              <a:t>використанні</a:t>
            </a:r>
            <a:r>
              <a:rPr lang="ru-RU" sz="2900" b="1" dirty="0"/>
              <a:t> </a:t>
            </a:r>
            <a:r>
              <a:rPr lang="ru-RU" sz="2900" b="1" dirty="0" smtClean="0"/>
              <a:t>МВ:</a:t>
            </a:r>
            <a:endParaRPr lang="ru-RU" sz="2900" dirty="0"/>
          </a:p>
          <a:p>
            <a:r>
              <a:rPr lang="ru-RU" sz="2900" dirty="0" err="1" smtClean="0"/>
              <a:t>Виділити</a:t>
            </a:r>
            <a:r>
              <a:rPr lang="ru-RU" sz="2900" dirty="0" smtClean="0"/>
              <a:t> </a:t>
            </a:r>
            <a:r>
              <a:rPr lang="ru-RU" sz="2900" dirty="0" err="1"/>
              <a:t>об’єкт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підлягає</a:t>
            </a:r>
            <a:r>
              <a:rPr lang="ru-RU" sz="2900" dirty="0"/>
              <a:t> </a:t>
            </a:r>
            <a:r>
              <a:rPr lang="ru-RU" sz="2900" dirty="0" err="1"/>
              <a:t>вдосконаленню</a:t>
            </a:r>
            <a:r>
              <a:rPr lang="ru-RU" sz="2900" dirty="0"/>
              <a:t>. </a:t>
            </a:r>
            <a:r>
              <a:rPr lang="ru-RU" sz="2900" dirty="0" err="1"/>
              <a:t>Фокальним</a:t>
            </a:r>
            <a:r>
              <a:rPr lang="ru-RU" sz="2900" dirty="0"/>
              <a:t> </a:t>
            </a:r>
            <a:r>
              <a:rPr lang="ru-RU" sz="2900" dirty="0" err="1"/>
              <a:t>об’єктом</a:t>
            </a:r>
            <a:r>
              <a:rPr lang="ru-RU" sz="2900" dirty="0"/>
              <a:t> (ФО) </a:t>
            </a:r>
            <a:r>
              <a:rPr lang="ru-RU" sz="2900" dirty="0" err="1"/>
              <a:t>може</a:t>
            </a:r>
            <a:r>
              <a:rPr lang="ru-RU" sz="2900" dirty="0"/>
              <a:t> бути як </a:t>
            </a:r>
            <a:r>
              <a:rPr lang="ru-RU" sz="2900" dirty="0" err="1"/>
              <a:t>окремий</a:t>
            </a:r>
            <a:r>
              <a:rPr lang="ru-RU" sz="2900" dirty="0"/>
              <a:t> предмет, </a:t>
            </a:r>
            <a:r>
              <a:rPr lang="ru-RU" sz="2900" dirty="0" err="1"/>
              <a:t>річ</a:t>
            </a:r>
            <a:r>
              <a:rPr lang="ru-RU" sz="2900" dirty="0"/>
              <a:t>, товар </a:t>
            </a:r>
            <a:r>
              <a:rPr lang="ru-RU" sz="2900" dirty="0" err="1"/>
              <a:t>або</a:t>
            </a:r>
            <a:r>
              <a:rPr lang="ru-RU" sz="2900" dirty="0"/>
              <a:t> . </a:t>
            </a:r>
            <a:r>
              <a:rPr lang="ru-RU" sz="2900" dirty="0" err="1"/>
              <a:t>послуга</a:t>
            </a:r>
            <a:r>
              <a:rPr lang="ru-RU" sz="2900" dirty="0"/>
              <a:t>, так і </a:t>
            </a:r>
            <a:r>
              <a:rPr lang="ru-RU" sz="2900" dirty="0" err="1"/>
              <a:t>організація</a:t>
            </a:r>
            <a:r>
              <a:rPr lang="ru-RU" sz="2900" dirty="0"/>
              <a:t> в </a:t>
            </a:r>
            <a:r>
              <a:rPr lang="ru-RU" sz="2900" dirty="0" err="1"/>
              <a:t>цілому</a:t>
            </a:r>
            <a:r>
              <a:rPr lang="ru-RU" sz="2900" dirty="0"/>
              <a:t> </a:t>
            </a:r>
            <a:r>
              <a:rPr lang="ru-RU" sz="2900" dirty="0" err="1"/>
              <a:t>або</a:t>
            </a:r>
            <a:r>
              <a:rPr lang="ru-RU" sz="2900" dirty="0"/>
              <a:t> </a:t>
            </a:r>
            <a:r>
              <a:rPr lang="ru-RU" sz="2900" dirty="0" err="1"/>
              <a:t>її</a:t>
            </a:r>
            <a:r>
              <a:rPr lang="ru-RU" sz="2900" dirty="0"/>
              <a:t> </a:t>
            </a:r>
            <a:r>
              <a:rPr lang="ru-RU" sz="2900" dirty="0" err="1"/>
              <a:t>окремі</a:t>
            </a:r>
            <a:r>
              <a:rPr lang="ru-RU" sz="2900" dirty="0"/>
              <a:t> </a:t>
            </a:r>
            <a:r>
              <a:rPr lang="ru-RU" sz="2900" dirty="0" err="1"/>
              <a:t>підрозділи</a:t>
            </a:r>
            <a:r>
              <a:rPr lang="ru-RU" sz="2900" dirty="0"/>
              <a:t>. При </a:t>
            </a:r>
            <a:r>
              <a:rPr lang="ru-RU" sz="2900" dirty="0" err="1"/>
              <a:t>обранні</a:t>
            </a:r>
            <a:r>
              <a:rPr lang="ru-RU" sz="2900" dirty="0"/>
              <a:t> фокального </a:t>
            </a:r>
            <a:r>
              <a:rPr lang="ru-RU" sz="2900" dirty="0" err="1"/>
              <a:t>об’єкта</a:t>
            </a:r>
            <a:r>
              <a:rPr lang="ru-RU" sz="2900" dirty="0"/>
              <a:t> </a:t>
            </a:r>
            <a:r>
              <a:rPr lang="ru-RU" sz="2900" dirty="0" err="1"/>
              <a:t>визначте</a:t>
            </a:r>
            <a:r>
              <a:rPr lang="ru-RU" sz="2900" dirty="0"/>
              <a:t> мету </a:t>
            </a:r>
            <a:r>
              <a:rPr lang="ru-RU" sz="2900" dirty="0" err="1"/>
              <a:t>його</a:t>
            </a:r>
            <a:r>
              <a:rPr lang="ru-RU" sz="2900" dirty="0"/>
              <a:t> </a:t>
            </a:r>
            <a:r>
              <a:rPr lang="ru-RU" sz="2900" dirty="0" err="1"/>
              <a:t>вдоско­налення</a:t>
            </a:r>
            <a:r>
              <a:rPr lang="ru-RU" sz="2900" dirty="0"/>
              <a:t> — </a:t>
            </a:r>
            <a:r>
              <a:rPr lang="ru-RU" sz="2900" dirty="0" err="1"/>
              <a:t>це</a:t>
            </a:r>
            <a:r>
              <a:rPr lang="ru-RU" sz="2900" dirty="0"/>
              <a:t> буде </a:t>
            </a:r>
            <a:r>
              <a:rPr lang="ru-RU" sz="2900" dirty="0" err="1"/>
              <a:t>критерій</a:t>
            </a:r>
            <a:r>
              <a:rPr lang="ru-RU" sz="2900" dirty="0"/>
              <a:t>, за </a:t>
            </a:r>
            <a:r>
              <a:rPr lang="ru-RU" sz="2900" dirty="0" err="1"/>
              <a:t>яким</a:t>
            </a:r>
            <a:r>
              <a:rPr lang="ru-RU" sz="2900" dirty="0"/>
              <a:t> </a:t>
            </a:r>
            <a:r>
              <a:rPr lang="ru-RU" sz="2900" dirty="0" err="1"/>
              <a:t>потім</a:t>
            </a:r>
            <a:r>
              <a:rPr lang="ru-RU" sz="2900" dirty="0"/>
              <a:t> </a:t>
            </a:r>
            <a:r>
              <a:rPr lang="ru-RU" sz="2900" dirty="0" err="1"/>
              <a:t>відбиратимуть­ся</a:t>
            </a:r>
            <a:r>
              <a:rPr lang="ru-RU" sz="2900" dirty="0"/>
              <a:t> </a:t>
            </a:r>
            <a:r>
              <a:rPr lang="ru-RU" sz="2900" dirty="0" err="1"/>
              <a:t>ідеї</a:t>
            </a:r>
            <a:r>
              <a:rPr lang="ru-RU" sz="2900" dirty="0"/>
              <a:t>.</a:t>
            </a:r>
          </a:p>
          <a:p>
            <a:r>
              <a:rPr lang="ru-RU" sz="2900" dirty="0" err="1"/>
              <a:t>Вибрати</a:t>
            </a:r>
            <a:r>
              <a:rPr lang="ru-RU" sz="2900" dirty="0"/>
              <a:t> три-</a:t>
            </a:r>
            <a:r>
              <a:rPr lang="ru-RU" sz="2900" dirty="0" err="1"/>
              <a:t>чотири</a:t>
            </a:r>
            <a:r>
              <a:rPr lang="ru-RU" sz="2900" dirty="0"/>
              <a:t> </a:t>
            </a:r>
            <a:r>
              <a:rPr lang="ru-RU" sz="2900" dirty="0" err="1"/>
              <a:t>випадкові</a:t>
            </a:r>
            <a:r>
              <a:rPr lang="ru-RU" sz="2900" dirty="0"/>
              <a:t> </a:t>
            </a:r>
            <a:r>
              <a:rPr lang="ru-RU" sz="2900" dirty="0" err="1"/>
              <a:t>об’єкти</a:t>
            </a:r>
            <a:r>
              <a:rPr lang="ru-RU" sz="2900" dirty="0"/>
              <a:t> (</a:t>
            </a:r>
            <a:r>
              <a:rPr lang="ru-RU" sz="2900" dirty="0" err="1"/>
              <a:t>відкривши</a:t>
            </a:r>
            <a:r>
              <a:rPr lang="ru-RU" sz="2900" dirty="0"/>
              <a:t> будь-яку книгу, газету </a:t>
            </a:r>
            <a:r>
              <a:rPr lang="ru-RU" sz="2900" dirty="0" err="1"/>
              <a:t>тощо</a:t>
            </a:r>
            <a:r>
              <a:rPr lang="ru-RU" sz="2900" dirty="0"/>
              <a:t>).</a:t>
            </a:r>
          </a:p>
          <a:p>
            <a:r>
              <a:rPr lang="ru-RU" sz="2900" dirty="0" err="1"/>
              <a:t>Виписати</a:t>
            </a:r>
            <a:r>
              <a:rPr lang="ru-RU" sz="2900" dirty="0"/>
              <a:t> для кожного з них </a:t>
            </a:r>
            <a:r>
              <a:rPr lang="ru-RU" sz="2900" dirty="0" err="1"/>
              <a:t>кілька</a:t>
            </a:r>
            <a:r>
              <a:rPr lang="ru-RU" sz="2900" dirty="0"/>
              <a:t> </a:t>
            </a:r>
            <a:r>
              <a:rPr lang="ru-RU" sz="2900" dirty="0" err="1"/>
              <a:t>характерних</a:t>
            </a:r>
            <a:r>
              <a:rPr lang="ru-RU" sz="2900" dirty="0"/>
              <a:t> </a:t>
            </a:r>
            <a:r>
              <a:rPr lang="ru-RU" sz="2900" dirty="0" err="1"/>
              <a:t>ознак</a:t>
            </a:r>
            <a:r>
              <a:rPr lang="ru-RU" sz="2900" dirty="0"/>
              <a:t> (</a:t>
            </a:r>
            <a:r>
              <a:rPr lang="ru-RU" sz="2900" dirty="0" err="1"/>
              <a:t>влас­тивостей</a:t>
            </a:r>
            <a:r>
              <a:rPr lang="ru-RU" sz="2900" dirty="0"/>
              <a:t>). </a:t>
            </a:r>
            <a:r>
              <a:rPr lang="ru-RU" sz="2900" dirty="0" err="1"/>
              <a:t>Краще</a:t>
            </a:r>
            <a:r>
              <a:rPr lang="ru-RU" sz="2900" dirty="0"/>
              <a:t> </a:t>
            </a:r>
            <a:r>
              <a:rPr lang="ru-RU" sz="2900" dirty="0" err="1"/>
              <a:t>використовувати</a:t>
            </a:r>
            <a:r>
              <a:rPr lang="ru-RU" sz="2900" dirty="0"/>
              <a:t> </a:t>
            </a:r>
            <a:r>
              <a:rPr lang="ru-RU" sz="2900" dirty="0" err="1"/>
              <a:t>випадкові</a:t>
            </a:r>
            <a:r>
              <a:rPr lang="ru-RU" sz="2900" dirty="0"/>
              <a:t> слова з </a:t>
            </a:r>
            <a:r>
              <a:rPr lang="ru-RU" sz="2900" dirty="0" err="1"/>
              <a:t>різних</a:t>
            </a:r>
            <a:r>
              <a:rPr lang="ru-RU" sz="2900" dirty="0"/>
              <a:t> </a:t>
            </a:r>
            <a:r>
              <a:rPr lang="ru-RU" sz="2900" dirty="0" err="1"/>
              <a:t>галузей</a:t>
            </a:r>
            <a:r>
              <a:rPr lang="ru-RU" sz="2900" dirty="0"/>
              <a:t>: </a:t>
            </a:r>
            <a:r>
              <a:rPr lang="ru-RU" sz="2900" dirty="0" err="1"/>
              <a:t>техніка</a:t>
            </a:r>
            <a:r>
              <a:rPr lang="ru-RU" sz="2900" dirty="0"/>
              <a:t>, </a:t>
            </a:r>
            <a:r>
              <a:rPr lang="ru-RU" sz="2900" dirty="0" err="1"/>
              <a:t>поезія</a:t>
            </a:r>
            <a:r>
              <a:rPr lang="ru-RU" sz="2900" dirty="0"/>
              <a:t>, фантастика, </a:t>
            </a:r>
            <a:r>
              <a:rPr lang="ru-RU" sz="2900" dirty="0" err="1"/>
              <a:t>явища</a:t>
            </a:r>
            <a:r>
              <a:rPr lang="ru-RU" sz="2900" dirty="0"/>
              <a:t> </a:t>
            </a:r>
            <a:r>
              <a:rPr lang="ru-RU" sz="2900" dirty="0" err="1"/>
              <a:t>природи</a:t>
            </a:r>
            <a:r>
              <a:rPr lang="ru-RU" sz="2900" dirty="0"/>
              <a:t>, </a:t>
            </a:r>
            <a:r>
              <a:rPr lang="ru-RU" sz="2900" dirty="0" err="1"/>
              <a:t>живі</a:t>
            </a:r>
            <a:r>
              <a:rPr lang="ru-RU" sz="2900" dirty="0"/>
              <a:t> </a:t>
            </a:r>
            <a:r>
              <a:rPr lang="ru-RU" sz="2900" dirty="0" err="1"/>
              <a:t>об’єкти</a:t>
            </a:r>
            <a:r>
              <a:rPr lang="ru-RU" sz="2900" dirty="0"/>
              <a:t> та </a:t>
            </a:r>
            <a:r>
              <a:rPr lang="ru-RU" sz="2900" dirty="0" err="1"/>
              <a:t>ін</a:t>
            </a:r>
            <a:r>
              <a:rPr lang="ru-RU" sz="2900" dirty="0"/>
              <a:t>. Слова не </a:t>
            </a:r>
            <a:r>
              <a:rPr lang="ru-RU" sz="2900" dirty="0" err="1"/>
              <a:t>повинні</a:t>
            </a:r>
            <a:r>
              <a:rPr lang="ru-RU" sz="2900" dirty="0"/>
              <a:t> </a:t>
            </a:r>
            <a:r>
              <a:rPr lang="ru-RU" sz="2900" dirty="0" err="1"/>
              <a:t>належати</a:t>
            </a:r>
            <a:r>
              <a:rPr lang="ru-RU" sz="2900" dirty="0"/>
              <a:t> до </a:t>
            </a:r>
            <a:r>
              <a:rPr lang="ru-RU" sz="2900" dirty="0" err="1"/>
              <a:t>тієї</a:t>
            </a:r>
            <a:r>
              <a:rPr lang="ru-RU" sz="2900" dirty="0"/>
              <a:t> ж </a:t>
            </a:r>
            <a:r>
              <a:rPr lang="ru-RU" sz="2900" dirty="0" err="1"/>
              <a:t>галузі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й сам </a:t>
            </a:r>
            <a:r>
              <a:rPr lang="ru-RU" sz="2900" dirty="0" err="1"/>
              <a:t>фокальний</a:t>
            </a:r>
            <a:r>
              <a:rPr lang="ru-RU" sz="2900" dirty="0"/>
              <a:t> </a:t>
            </a:r>
            <a:r>
              <a:rPr lang="ru-RU" sz="2900" dirty="0" err="1"/>
              <a:t>об’єкт</a:t>
            </a:r>
            <a:r>
              <a:rPr lang="ru-RU" sz="2900" dirty="0"/>
              <a:t>. При </a:t>
            </a:r>
            <a:r>
              <a:rPr lang="ru-RU" sz="2900" dirty="0" err="1"/>
              <a:t>виборі</a:t>
            </a:r>
            <a:r>
              <a:rPr lang="ru-RU" sz="2900" dirty="0"/>
              <a:t> </a:t>
            </a:r>
            <a:r>
              <a:rPr lang="ru-RU" sz="2900" dirty="0" err="1"/>
              <a:t>властивостей</a:t>
            </a:r>
            <a:r>
              <a:rPr lang="ru-RU" sz="2900" dirty="0"/>
              <a:t> </a:t>
            </a:r>
            <a:r>
              <a:rPr lang="ru-RU" sz="2900" dirty="0" err="1"/>
              <a:t>слід</a:t>
            </a:r>
            <a:r>
              <a:rPr lang="ru-RU" sz="2900" dirty="0"/>
              <a:t> </a:t>
            </a:r>
            <a:r>
              <a:rPr lang="ru-RU" sz="2900" dirty="0" err="1"/>
              <a:t>уника­ти</a:t>
            </a:r>
            <a:r>
              <a:rPr lang="ru-RU" sz="2900" dirty="0"/>
              <a:t> </a:t>
            </a:r>
            <a:r>
              <a:rPr lang="ru-RU" sz="2900" dirty="0" err="1"/>
              <a:t>банальних</a:t>
            </a:r>
            <a:r>
              <a:rPr lang="ru-RU" sz="2900" dirty="0"/>
              <a:t> </a:t>
            </a:r>
            <a:r>
              <a:rPr lang="ru-RU" sz="2900" dirty="0" err="1"/>
              <a:t>означень</a:t>
            </a:r>
            <a:r>
              <a:rPr lang="ru-RU" sz="2900" dirty="0"/>
              <a:t>, таких </a:t>
            </a:r>
            <a:r>
              <a:rPr lang="ru-RU" sz="2900" dirty="0" err="1"/>
              <a:t>як</a:t>
            </a:r>
            <a:r>
              <a:rPr lang="ru-RU" sz="2900" i="1" dirty="0" err="1"/>
              <a:t>гарний</a:t>
            </a:r>
            <a:r>
              <a:rPr lang="ru-RU" sz="2900" i="1" dirty="0"/>
              <a:t>, </a:t>
            </a:r>
            <a:r>
              <a:rPr lang="ru-RU" sz="2900" i="1" dirty="0" err="1"/>
              <a:t>жовтий</a:t>
            </a:r>
            <a:r>
              <a:rPr lang="ru-RU" sz="2900" i="1" dirty="0"/>
              <a:t>, </a:t>
            </a:r>
            <a:r>
              <a:rPr lang="ru-RU" sz="2900" i="1" dirty="0" err="1"/>
              <a:t>трикутний</a:t>
            </a:r>
            <a:r>
              <a:rPr lang="ru-RU" sz="2900" i="1" dirty="0"/>
              <a:t>, </a:t>
            </a:r>
            <a:r>
              <a:rPr lang="ru-RU" sz="2900" i="1" dirty="0" err="1"/>
              <a:t>важкий</a:t>
            </a:r>
            <a:r>
              <a:rPr lang="ru-RU" sz="2900" i="1" dirty="0"/>
              <a:t>, </a:t>
            </a:r>
            <a:r>
              <a:rPr lang="ru-RU" sz="2900" i="1" dirty="0" err="1"/>
              <a:t>надійний</a:t>
            </a:r>
            <a:r>
              <a:rPr lang="ru-RU" sz="2900" dirty="0"/>
              <a:t> </a:t>
            </a:r>
            <a:r>
              <a:rPr lang="ru-RU" sz="2900" dirty="0" err="1"/>
              <a:t>тощо</a:t>
            </a:r>
            <a:r>
              <a:rPr lang="ru-RU" sz="2900" dirty="0"/>
              <a:t>. Вони </a:t>
            </a:r>
            <a:r>
              <a:rPr lang="ru-RU" sz="2900" dirty="0" err="1"/>
              <a:t>властиві</a:t>
            </a:r>
            <a:r>
              <a:rPr lang="ru-RU" sz="2900" dirty="0"/>
              <a:t> </a:t>
            </a:r>
            <a:r>
              <a:rPr lang="ru-RU" sz="2900" dirty="0" err="1"/>
              <a:t>майже</a:t>
            </a:r>
            <a:r>
              <a:rPr lang="ru-RU" sz="2900" dirty="0"/>
              <a:t> будь-</a:t>
            </a:r>
            <a:r>
              <a:rPr lang="ru-RU" sz="2900" dirty="0" err="1"/>
              <a:t>якому</a:t>
            </a:r>
            <a:r>
              <a:rPr lang="ru-RU" sz="2900" dirty="0"/>
              <a:t> </a:t>
            </a:r>
            <a:r>
              <a:rPr lang="ru-RU" sz="2900" dirty="0" err="1"/>
              <a:t>об’єкту</a:t>
            </a:r>
            <a:r>
              <a:rPr lang="ru-RU" sz="2900" dirty="0"/>
              <a:t>, тому </a:t>
            </a:r>
            <a:r>
              <a:rPr lang="ru-RU" sz="2900" dirty="0" err="1"/>
              <a:t>високою</a:t>
            </a:r>
            <a:r>
              <a:rPr lang="ru-RU" sz="2900" dirty="0"/>
              <a:t> є </a:t>
            </a:r>
            <a:r>
              <a:rPr lang="ru-RU" sz="2900" dirty="0" err="1"/>
              <a:t>ймовірність</a:t>
            </a:r>
            <a:r>
              <a:rPr lang="ru-RU" sz="2900" dirty="0"/>
              <a:t> того, </a:t>
            </a:r>
            <a:r>
              <a:rPr lang="ru-RU" sz="2900" dirty="0" err="1"/>
              <a:t>що</a:t>
            </a:r>
            <a:r>
              <a:rPr lang="ru-RU" sz="2900" dirty="0"/>
              <a:t> при </a:t>
            </a:r>
            <a:r>
              <a:rPr lang="ru-RU" sz="2900" dirty="0" err="1"/>
              <a:t>асоціюванні</a:t>
            </a:r>
            <a:r>
              <a:rPr lang="ru-RU" sz="2900" dirty="0"/>
              <a:t> з </a:t>
            </a:r>
            <a:r>
              <a:rPr lang="ru-RU" sz="2900" dirty="0" err="1"/>
              <a:t>фокальним</a:t>
            </a:r>
            <a:r>
              <a:rPr lang="ru-RU" sz="2900" dirty="0"/>
              <a:t> </a:t>
            </a:r>
            <a:r>
              <a:rPr lang="ru-RU" sz="2900" dirty="0" err="1"/>
              <a:t>об’єктом</a:t>
            </a:r>
            <a:r>
              <a:rPr lang="ru-RU" sz="2900" dirty="0"/>
              <a:t> вони не </a:t>
            </a:r>
            <a:r>
              <a:rPr lang="ru-RU" sz="2900" dirty="0" err="1"/>
              <a:t>дадуть</a:t>
            </a:r>
            <a:r>
              <a:rPr lang="ru-RU" sz="2900" dirty="0"/>
              <a:t> </a:t>
            </a:r>
            <a:r>
              <a:rPr lang="ru-RU" sz="2900" dirty="0" err="1"/>
              <a:t>цікавого</a:t>
            </a:r>
            <a:r>
              <a:rPr lang="ru-RU" sz="2900" dirty="0"/>
              <a:t> </a:t>
            </a:r>
            <a:r>
              <a:rPr lang="ru-RU" sz="2900" dirty="0" err="1"/>
              <a:t>сполучення</a:t>
            </a:r>
            <a:r>
              <a:rPr lang="ru-RU" sz="2900" dirty="0"/>
              <a:t>. </a:t>
            </a:r>
            <a:r>
              <a:rPr lang="ru-RU" sz="2900" dirty="0" err="1"/>
              <a:t>Можна</a:t>
            </a:r>
            <a:r>
              <a:rPr lang="ru-RU" sz="2900" dirty="0"/>
              <a:t> </a:t>
            </a:r>
            <a:r>
              <a:rPr lang="ru-RU" sz="2900" dirty="0" err="1"/>
              <a:t>вибирати</a:t>
            </a:r>
            <a:r>
              <a:rPr lang="ru-RU" sz="2900" dirty="0"/>
              <a:t> </a:t>
            </a:r>
            <a:r>
              <a:rPr lang="ru-RU" sz="2900" dirty="0" err="1"/>
              <a:t>властивості</a:t>
            </a:r>
            <a:r>
              <a:rPr lang="ru-RU" sz="2900" dirty="0"/>
              <a:t>, </a:t>
            </a:r>
            <a:r>
              <a:rPr lang="ru-RU" sz="2900" dirty="0" err="1"/>
              <a:t>ознаки</a:t>
            </a:r>
            <a:r>
              <a:rPr lang="ru-RU" sz="2900" dirty="0"/>
              <a:t>, </a:t>
            </a:r>
            <a:r>
              <a:rPr lang="ru-RU" sz="2900" dirty="0" err="1"/>
              <a:t>які</a:t>
            </a:r>
            <a:r>
              <a:rPr lang="ru-RU" sz="2900" dirty="0"/>
              <a:t> </a:t>
            </a:r>
            <a:r>
              <a:rPr lang="ru-RU" sz="2900" dirty="0" err="1"/>
              <a:t>об’єкт</a:t>
            </a:r>
            <a:r>
              <a:rPr lang="ru-RU" sz="2900" dirty="0"/>
              <a:t> </a:t>
            </a:r>
            <a:r>
              <a:rPr lang="ru-RU" sz="2900" dirty="0" err="1"/>
              <a:t>виявляє</a:t>
            </a:r>
            <a:r>
              <a:rPr lang="ru-RU" sz="2900" dirty="0"/>
              <a:t> </a:t>
            </a:r>
            <a:r>
              <a:rPr lang="ru-RU" sz="2900" dirty="0" err="1"/>
              <a:t>іно­ді</a:t>
            </a:r>
            <a:r>
              <a:rPr lang="ru-RU" sz="2900" dirty="0"/>
              <a:t>. </a:t>
            </a:r>
            <a:r>
              <a:rPr lang="ru-RU" sz="2900" dirty="0" err="1"/>
              <a:t>Наприклад</a:t>
            </a:r>
            <a:r>
              <a:rPr lang="ru-RU" sz="2900" dirty="0"/>
              <a:t>: </a:t>
            </a:r>
            <a:r>
              <a:rPr lang="ru-RU" sz="2900" i="1" dirty="0"/>
              <a:t>лампочка — </a:t>
            </a:r>
            <a:r>
              <a:rPr lang="ru-RU" sz="2900" i="1" dirty="0" err="1"/>
              <a:t>згасла</a:t>
            </a:r>
            <a:r>
              <a:rPr lang="ru-RU" sz="2900" i="1" dirty="0"/>
              <a:t>, </a:t>
            </a:r>
            <a:r>
              <a:rPr lang="ru-RU" sz="2900" i="1" dirty="0" err="1"/>
              <a:t>автомобіль</a:t>
            </a:r>
            <a:r>
              <a:rPr lang="ru-RU" sz="2900" i="1" dirty="0"/>
              <a:t> — </a:t>
            </a:r>
            <a:r>
              <a:rPr lang="ru-RU" sz="2900" i="1" dirty="0" err="1"/>
              <a:t>що</a:t>
            </a:r>
            <a:r>
              <a:rPr lang="ru-RU" sz="2900" i="1" dirty="0"/>
              <a:t> </a:t>
            </a:r>
            <a:r>
              <a:rPr lang="ru-RU" sz="2900" i="1" dirty="0" err="1"/>
              <a:t>буксує</a:t>
            </a:r>
            <a:r>
              <a:rPr lang="ru-RU" sz="2900" i="1" dirty="0"/>
              <a:t>, </a:t>
            </a:r>
            <a:r>
              <a:rPr lang="ru-RU" sz="2900" i="1" dirty="0" err="1"/>
              <a:t>вітер</a:t>
            </a:r>
            <a:r>
              <a:rPr lang="ru-RU" sz="2900" i="1" dirty="0"/>
              <a:t> — </a:t>
            </a:r>
            <a:r>
              <a:rPr lang="ru-RU" sz="2900" i="1" dirty="0" err="1"/>
              <a:t>завиваючий</a:t>
            </a:r>
            <a:r>
              <a:rPr lang="ru-RU" sz="2900" i="1" dirty="0"/>
              <a:t>, </a:t>
            </a:r>
            <a:r>
              <a:rPr lang="ru-RU" sz="2900" i="1" dirty="0" err="1"/>
              <a:t>кішка</a:t>
            </a:r>
            <a:r>
              <a:rPr lang="ru-RU" sz="2900" i="1" dirty="0"/>
              <a:t> — </a:t>
            </a:r>
            <a:r>
              <a:rPr lang="ru-RU" sz="2900" i="1" dirty="0" err="1"/>
              <a:t>брудна</a:t>
            </a:r>
            <a:r>
              <a:rPr lang="ru-RU" sz="2900" i="1" dirty="0"/>
              <a:t>, листок — </a:t>
            </a:r>
            <a:r>
              <a:rPr lang="ru-RU" sz="2900" i="1" dirty="0" err="1"/>
              <a:t>дірявий</a:t>
            </a:r>
            <a:r>
              <a:rPr lang="ru-RU" sz="2900" i="1" dirty="0"/>
              <a:t>.</a:t>
            </a:r>
            <a:endParaRPr lang="ru-RU" sz="2900" dirty="0"/>
          </a:p>
          <a:p>
            <a:r>
              <a:rPr lang="ru-RU" sz="2900" dirty="0" err="1"/>
              <a:t>Отримані</a:t>
            </a:r>
            <a:r>
              <a:rPr lang="ru-RU" sz="2900" dirty="0"/>
              <a:t> </a:t>
            </a:r>
            <a:r>
              <a:rPr lang="ru-RU" sz="2900" dirty="0" err="1"/>
              <a:t>ознаки</a:t>
            </a:r>
            <a:r>
              <a:rPr lang="ru-RU" sz="2900" dirty="0"/>
              <a:t> перенести на ФО й </a:t>
            </a:r>
            <a:r>
              <a:rPr lang="ru-RU" sz="2900" dirty="0" err="1"/>
              <a:t>одержати</a:t>
            </a:r>
            <a:r>
              <a:rPr lang="ru-RU" sz="2900" dirty="0"/>
              <a:t> </a:t>
            </a:r>
            <a:r>
              <a:rPr lang="ru-RU" sz="2900" dirty="0" err="1"/>
              <a:t>нові</a:t>
            </a:r>
            <a:r>
              <a:rPr lang="ru-RU" sz="2900" dirty="0"/>
              <a:t> </a:t>
            </a:r>
            <a:r>
              <a:rPr lang="ru-RU" sz="2900" dirty="0" err="1"/>
              <a:t>сполу­чення</a:t>
            </a:r>
            <a:r>
              <a:rPr lang="ru-RU" sz="2900" dirty="0"/>
              <a:t>. </a:t>
            </a:r>
            <a:r>
              <a:rPr lang="ru-RU" sz="2900" dirty="0" err="1"/>
              <a:t>Нові</a:t>
            </a:r>
            <a:r>
              <a:rPr lang="ru-RU" sz="2900" dirty="0"/>
              <a:t> </a:t>
            </a:r>
            <a:r>
              <a:rPr lang="ru-RU" sz="2900" dirty="0" err="1"/>
              <a:t>сполучення</a:t>
            </a:r>
            <a:r>
              <a:rPr lang="ru-RU" sz="2900" dirty="0"/>
              <a:t> </a:t>
            </a:r>
            <a:r>
              <a:rPr lang="ru-RU" sz="2900" dirty="0" err="1"/>
              <a:t>розвити</a:t>
            </a:r>
            <a:r>
              <a:rPr lang="ru-RU" sz="2900" dirty="0"/>
              <a:t> шляхом </a:t>
            </a:r>
            <a:r>
              <a:rPr lang="ru-RU" sz="2900" dirty="0" err="1"/>
              <a:t>вільних</a:t>
            </a:r>
            <a:r>
              <a:rPr lang="ru-RU" sz="2900" dirty="0"/>
              <a:t> </a:t>
            </a:r>
            <a:r>
              <a:rPr lang="ru-RU" sz="2900" dirty="0" err="1"/>
              <a:t>асоціацій</a:t>
            </a:r>
            <a:r>
              <a:rPr lang="ru-RU" sz="2900" dirty="0"/>
              <a:t>. При </a:t>
            </a:r>
            <a:r>
              <a:rPr lang="ru-RU" sz="2900" dirty="0" err="1"/>
              <a:t>генерації</a:t>
            </a:r>
            <a:r>
              <a:rPr lang="ru-RU" sz="2900" dirty="0"/>
              <a:t> </a:t>
            </a:r>
            <a:r>
              <a:rPr lang="ru-RU" sz="2900" dirty="0" err="1"/>
              <a:t>нових</a:t>
            </a:r>
            <a:r>
              <a:rPr lang="ru-RU" sz="2900" dirty="0"/>
              <a:t> </a:t>
            </a:r>
            <a:r>
              <a:rPr lang="ru-RU" sz="2900" dirty="0" err="1"/>
              <a:t>ідей</a:t>
            </a:r>
            <a:r>
              <a:rPr lang="ru-RU" sz="2900" dirty="0"/>
              <a:t> на </a:t>
            </a:r>
            <a:r>
              <a:rPr lang="ru-RU" sz="2900" dirty="0" err="1"/>
              <a:t>основі</a:t>
            </a:r>
            <a:r>
              <a:rPr lang="ru-RU" sz="2900" dirty="0"/>
              <a:t> </a:t>
            </a:r>
            <a:r>
              <a:rPr lang="ru-RU" sz="2900" dirty="0" err="1"/>
              <a:t>отриманих</a:t>
            </a:r>
            <a:r>
              <a:rPr lang="ru-RU" sz="2900" dirty="0"/>
              <a:t> </a:t>
            </a:r>
            <a:r>
              <a:rPr lang="ru-RU" sz="2900" dirty="0" err="1"/>
              <a:t>словосполучень</a:t>
            </a:r>
            <a:r>
              <a:rPr lang="ru-RU" sz="2900" dirty="0"/>
              <a:t> </a:t>
            </a:r>
            <a:r>
              <a:rPr lang="ru-RU" sz="2900" dirty="0" err="1"/>
              <a:t>важливо</a:t>
            </a:r>
            <a:r>
              <a:rPr lang="ru-RU" sz="2900" dirty="0"/>
              <a:t> </a:t>
            </a:r>
            <a:r>
              <a:rPr lang="ru-RU" sz="2900" dirty="0" err="1"/>
              <a:t>розвивати</a:t>
            </a:r>
            <a:r>
              <a:rPr lang="ru-RU" sz="2900" dirty="0"/>
              <a:t> </a:t>
            </a:r>
            <a:r>
              <a:rPr lang="ru-RU" sz="2900" dirty="0" err="1"/>
              <a:t>ланцюжки</a:t>
            </a:r>
            <a:r>
              <a:rPr lang="ru-RU" sz="2900" dirty="0"/>
              <a:t> </a:t>
            </a:r>
            <a:r>
              <a:rPr lang="ru-RU" sz="2900" dirty="0" err="1"/>
              <a:t>асоціацій</a:t>
            </a:r>
            <a:r>
              <a:rPr lang="ru-RU" sz="2900" dirty="0"/>
              <a:t>, </a:t>
            </a:r>
            <a:r>
              <a:rPr lang="ru-RU" sz="2900" dirty="0" err="1"/>
              <a:t>давати</a:t>
            </a:r>
            <a:r>
              <a:rPr lang="ru-RU" sz="2900" dirty="0"/>
              <a:t> </a:t>
            </a:r>
            <a:r>
              <a:rPr lang="ru-RU" sz="2900" dirty="0" err="1"/>
              <a:t>кілька</a:t>
            </a:r>
            <a:r>
              <a:rPr lang="ru-RU" sz="2900" dirty="0"/>
              <a:t> </a:t>
            </a:r>
            <a:r>
              <a:rPr lang="ru-RU" sz="2900" dirty="0" err="1"/>
              <a:t>варі­антів</a:t>
            </a:r>
            <a:r>
              <a:rPr lang="ru-RU" sz="2900" dirty="0"/>
              <a:t> </a:t>
            </a:r>
            <a:r>
              <a:rPr lang="ru-RU" sz="2900" dirty="0" err="1"/>
              <a:t>відповідей</a:t>
            </a:r>
            <a:r>
              <a:rPr lang="ru-RU" sz="2900" dirty="0"/>
              <a:t> на </a:t>
            </a:r>
            <a:r>
              <a:rPr lang="ru-RU" sz="2900" dirty="0" err="1"/>
              <a:t>запитання</a:t>
            </a:r>
            <a:r>
              <a:rPr lang="ru-RU" sz="2900" dirty="0"/>
              <a:t>: «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це</a:t>
            </a:r>
            <a:r>
              <a:rPr lang="ru-RU" sz="2900" dirty="0"/>
              <a:t> </a:t>
            </a:r>
            <a:r>
              <a:rPr lang="ru-RU" sz="2900" dirty="0" err="1"/>
              <a:t>може</a:t>
            </a:r>
            <a:r>
              <a:rPr lang="ru-RU" sz="2900" dirty="0"/>
              <a:t> бути?», «Де </a:t>
            </a:r>
            <a:r>
              <a:rPr lang="ru-RU" sz="2900" dirty="0" err="1"/>
              <a:t>це</a:t>
            </a:r>
            <a:r>
              <a:rPr lang="ru-RU" sz="2900" dirty="0"/>
              <a:t> </a:t>
            </a:r>
            <a:r>
              <a:rPr lang="ru-RU" sz="2900" dirty="0" err="1"/>
              <a:t>можна</a:t>
            </a:r>
            <a:r>
              <a:rPr lang="ru-RU" sz="2900" dirty="0"/>
              <a:t> </a:t>
            </a:r>
            <a:r>
              <a:rPr lang="ru-RU" sz="2900" dirty="0" err="1"/>
              <a:t>використати</a:t>
            </a:r>
            <a:r>
              <a:rPr lang="ru-RU" sz="2900" dirty="0"/>
              <a:t>?», «Кому </a:t>
            </a:r>
            <a:r>
              <a:rPr lang="ru-RU" sz="2900" dirty="0" err="1"/>
              <a:t>це</a:t>
            </a:r>
            <a:r>
              <a:rPr lang="ru-RU" sz="2900" dirty="0"/>
              <a:t> </a:t>
            </a:r>
            <a:r>
              <a:rPr lang="ru-RU" sz="2900" dirty="0" err="1"/>
              <a:t>потрібно</a:t>
            </a:r>
            <a:r>
              <a:rPr lang="ru-RU" sz="2900" dirty="0"/>
              <a:t>?».</a:t>
            </a:r>
          </a:p>
          <a:p>
            <a:r>
              <a:rPr lang="ru-RU" sz="2900" dirty="0" err="1"/>
              <a:t>Зафіксувати</a:t>
            </a:r>
            <a:r>
              <a:rPr lang="ru-RU" sz="2900" dirty="0"/>
              <a:t> </a:t>
            </a:r>
            <a:r>
              <a:rPr lang="ru-RU" sz="2900" dirty="0" err="1"/>
              <a:t>всі</a:t>
            </a:r>
            <a:r>
              <a:rPr lang="ru-RU" sz="2900" dirty="0"/>
              <a:t> </a:t>
            </a:r>
            <a:r>
              <a:rPr lang="ru-RU" sz="2900" dirty="0" err="1"/>
              <a:t>цікаві</a:t>
            </a:r>
            <a:r>
              <a:rPr lang="ru-RU" sz="2900" dirty="0"/>
              <a:t> </a:t>
            </a:r>
            <a:r>
              <a:rPr lang="ru-RU" sz="2900" dirty="0" err="1"/>
              <a:t>ідеї</a:t>
            </a:r>
            <a:r>
              <a:rPr lang="ru-RU" sz="2900" dirty="0"/>
              <a:t>.</a:t>
            </a:r>
          </a:p>
          <a:p>
            <a:r>
              <a:rPr lang="ru-RU" sz="2900" dirty="0" err="1"/>
              <a:t>Оцінити</a:t>
            </a:r>
            <a:r>
              <a:rPr lang="ru-RU" sz="2900" dirty="0"/>
              <a:t> </a:t>
            </a:r>
            <a:r>
              <a:rPr lang="ru-RU" sz="2900" dirty="0" err="1"/>
              <a:t>нові</a:t>
            </a:r>
            <a:r>
              <a:rPr lang="ru-RU" sz="2900" dirty="0"/>
              <a:t> </a:t>
            </a:r>
            <a:r>
              <a:rPr lang="ru-RU" sz="2900" dirty="0" err="1"/>
              <a:t>ідеї</a:t>
            </a:r>
            <a:r>
              <a:rPr lang="ru-RU" sz="2900" dirty="0"/>
              <a:t> й </a:t>
            </a:r>
            <a:r>
              <a:rPr lang="ru-RU" sz="2900" dirty="0" err="1"/>
              <a:t>відібрати</a:t>
            </a:r>
            <a:r>
              <a:rPr lang="ru-RU" sz="2900" dirty="0"/>
              <a:t> </a:t>
            </a:r>
            <a:r>
              <a:rPr lang="ru-RU" sz="2900" dirty="0" err="1"/>
              <a:t>найбільш</a:t>
            </a:r>
            <a:r>
              <a:rPr lang="ru-RU" sz="2900" dirty="0"/>
              <a:t> </a:t>
            </a:r>
            <a:r>
              <a:rPr lang="ru-RU" sz="2900" dirty="0" err="1"/>
              <a:t>ефективні</a:t>
            </a:r>
            <a:r>
              <a:rPr lang="ru-RU" sz="2900" dirty="0"/>
              <a:t> з </a:t>
            </a:r>
            <a:r>
              <a:rPr lang="ru-RU" sz="2900" dirty="0" err="1"/>
              <a:t>погля­ду</a:t>
            </a:r>
            <a:r>
              <a:rPr lang="ru-RU" sz="2900" dirty="0"/>
              <a:t> </a:t>
            </a:r>
            <a:r>
              <a:rPr lang="ru-RU" sz="2900" dirty="0" err="1"/>
              <a:t>реалізації</a:t>
            </a:r>
            <a:r>
              <a:rPr lang="ru-RU" sz="2900" dirty="0"/>
              <a:t>. Результатом </a:t>
            </a:r>
            <a:r>
              <a:rPr lang="ru-RU" sz="2900" dirty="0" err="1"/>
              <a:t>застосування</a:t>
            </a:r>
            <a:r>
              <a:rPr lang="ru-RU" sz="2900" dirty="0"/>
              <a:t> МФО є список </a:t>
            </a:r>
            <a:r>
              <a:rPr lang="ru-RU" sz="2900" dirty="0" err="1"/>
              <a:t>ідей</a:t>
            </a:r>
            <a:r>
              <a:rPr lang="ru-RU" sz="2900" dirty="0"/>
              <a:t> і </a:t>
            </a:r>
            <a:r>
              <a:rPr lang="ru-RU" sz="2900" dirty="0" err="1"/>
              <a:t>пропозицій</a:t>
            </a:r>
            <a:r>
              <a:rPr lang="ru-RU" sz="2900" dirty="0"/>
              <a:t> </a:t>
            </a:r>
            <a:r>
              <a:rPr lang="ru-RU" sz="2900" dirty="0" err="1"/>
              <a:t>щодо</a:t>
            </a:r>
            <a:r>
              <a:rPr lang="ru-RU" sz="2900" dirty="0"/>
              <a:t> </a:t>
            </a:r>
            <a:r>
              <a:rPr lang="ru-RU" sz="2900" dirty="0" err="1"/>
              <a:t>нових</a:t>
            </a:r>
            <a:r>
              <a:rPr lang="ru-RU" sz="2900" dirty="0"/>
              <a:t> </a:t>
            </a:r>
            <a:r>
              <a:rPr lang="ru-RU" sz="2900" dirty="0" err="1"/>
              <a:t>модифікацій</a:t>
            </a:r>
            <a:r>
              <a:rPr lang="ru-RU" sz="2900" dirty="0"/>
              <a:t> </a:t>
            </a:r>
            <a:r>
              <a:rPr lang="ru-RU" sz="2900" dirty="0" err="1"/>
              <a:t>об’єкта</a:t>
            </a:r>
            <a:r>
              <a:rPr lang="ru-RU" sz="2900" dirty="0"/>
              <a:t>. При </a:t>
            </a:r>
            <a:r>
              <a:rPr lang="ru-RU" sz="2900" dirty="0" err="1"/>
              <a:t>відборі</a:t>
            </a:r>
            <a:r>
              <a:rPr lang="ru-RU" sz="2900" dirty="0"/>
              <a:t> </a:t>
            </a:r>
            <a:r>
              <a:rPr lang="ru-RU" sz="2900" dirty="0" err="1"/>
              <a:t>найбільш</a:t>
            </a:r>
            <a:r>
              <a:rPr lang="ru-RU" sz="2900" dirty="0"/>
              <a:t> </a:t>
            </a:r>
            <a:r>
              <a:rPr lang="ru-RU" sz="2900" dirty="0" err="1"/>
              <a:t>ефективних</a:t>
            </a:r>
            <a:r>
              <a:rPr lang="ru-RU" sz="2900" dirty="0"/>
              <a:t> </a:t>
            </a:r>
            <a:r>
              <a:rPr lang="ru-RU" sz="2900" dirty="0" err="1"/>
              <a:t>пропозицій</a:t>
            </a:r>
            <a:r>
              <a:rPr lang="ru-RU" sz="2900" dirty="0"/>
              <a:t> </a:t>
            </a:r>
            <a:r>
              <a:rPr lang="ru-RU" sz="2900" dirty="0" err="1"/>
              <a:t>зазвичай</a:t>
            </a:r>
            <a:r>
              <a:rPr lang="ru-RU" sz="2900" dirty="0"/>
              <a:t> </a:t>
            </a:r>
            <a:r>
              <a:rPr lang="ru-RU" sz="2900" dirty="0" err="1"/>
              <a:t>залучають</a:t>
            </a:r>
            <a:r>
              <a:rPr lang="ru-RU" sz="2900" dirty="0"/>
              <a:t> </a:t>
            </a:r>
            <a:r>
              <a:rPr lang="ru-RU" sz="2900" dirty="0" err="1"/>
              <a:t>екс­пертів</a:t>
            </a:r>
            <a:r>
              <a:rPr lang="ru-RU" sz="29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97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7374088"/>
              </p:ext>
            </p:extLst>
          </p:nvPr>
        </p:nvGraphicFramePr>
        <p:xfrm>
          <a:off x="323528" y="332654"/>
          <a:ext cx="8424936" cy="6072729"/>
        </p:xfrm>
        <a:graphic>
          <a:graphicData uri="http://schemas.openxmlformats.org/drawingml/2006/table">
            <a:tbl>
              <a:tblPr/>
              <a:tblGrid>
                <a:gridCol w="1486754"/>
                <a:gridCol w="6938182"/>
              </a:tblGrid>
              <a:tr h="43376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>
                          <a:effectLst/>
                        </a:rPr>
                        <a:t>Найменування</a:t>
                      </a:r>
                      <a:endParaRPr lang="ru-RU" sz="12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effectLst/>
                        </a:rPr>
                        <a:t>Ознаки</a:t>
                      </a:r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33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Лампочка</a:t>
                      </a:r>
                      <a:endParaRPr lang="ru-RU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effectLst/>
                        </a:rPr>
                        <a:t>Скляна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електрична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колбоподібна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із</a:t>
                      </a:r>
                      <a:r>
                        <a:rPr lang="ru-RU" dirty="0">
                          <a:effectLst/>
                        </a:rPr>
                        <a:t> цоколем, </a:t>
                      </a:r>
                      <a:r>
                        <a:rPr lang="ru-RU" dirty="0" err="1">
                          <a:effectLst/>
                        </a:rPr>
                        <a:t>прозора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матова</a:t>
                      </a:r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533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Решітка</a:t>
                      </a:r>
                      <a:endParaRPr lang="ru-RU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effectLst/>
                        </a:rPr>
                        <a:t>Металева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пластмасова</a:t>
                      </a:r>
                      <a:r>
                        <a:rPr lang="ru-RU" dirty="0">
                          <a:effectLst/>
                        </a:rPr>
                        <a:t>, плетена, кована, </a:t>
                      </a:r>
                      <a:r>
                        <a:rPr lang="ru-RU" dirty="0" err="1">
                          <a:effectLst/>
                        </a:rPr>
                        <a:t>гнучка</a:t>
                      </a:r>
                      <a:r>
                        <a:rPr lang="ru-RU" dirty="0">
                          <a:effectLst/>
                        </a:rPr>
                        <a:t>, велика, </a:t>
                      </a:r>
                      <a:r>
                        <a:rPr lang="ru-RU" dirty="0" err="1">
                          <a:effectLst/>
                        </a:rPr>
                        <a:t>дрібна</a:t>
                      </a:r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299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Кишеня</a:t>
                      </a:r>
                      <a:endParaRPr lang="ru-RU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effectLst/>
                        </a:rPr>
                        <a:t>Передня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бічна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задня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зовнішня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внутрішня</a:t>
                      </a:r>
                      <a:r>
                        <a:rPr lang="ru-RU" dirty="0">
                          <a:effectLst/>
                        </a:rPr>
                        <a:t>, накладна, </a:t>
                      </a:r>
                      <a:r>
                        <a:rPr lang="ru-RU" dirty="0" err="1">
                          <a:effectLst/>
                        </a:rPr>
                        <a:t>із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блискавкою</a:t>
                      </a:r>
                      <a:r>
                        <a:rPr lang="ru-RU" dirty="0">
                          <a:effectLst/>
                        </a:rPr>
                        <a:t>, для </a:t>
                      </a:r>
                      <a:r>
                        <a:rPr lang="ru-RU" dirty="0" err="1">
                          <a:effectLst/>
                        </a:rPr>
                        <a:t>зберігання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документів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носових</a:t>
                      </a:r>
                      <a:r>
                        <a:rPr lang="ru-RU" dirty="0">
                          <a:effectLst/>
                        </a:rPr>
                        <a:t> </a:t>
                      </a:r>
                      <a:r>
                        <a:rPr lang="ru-RU" dirty="0" err="1">
                          <a:effectLst/>
                        </a:rPr>
                        <a:t>хусточок</a:t>
                      </a:r>
                      <a:r>
                        <a:rPr lang="ru-RU" dirty="0">
                          <a:effectLst/>
                        </a:rPr>
                        <a:t>, грошей</a:t>
                      </a:r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299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Кільце</a:t>
                      </a:r>
                      <a:endParaRPr lang="ru-RU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Металеве, дерев’яне, пластмасове, надувне, емальоване, з орнаментом, для спортивних вправ, кільце Сатурна</a:t>
                      </a:r>
                      <a:endParaRPr lang="ru-RU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1299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Квітка</a:t>
                      </a:r>
                      <a:endParaRPr lang="ru-RU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>
                          <a:effectLst/>
                        </a:rPr>
                        <a:t>Одноколірна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багатобарвна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запашна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чашоподібна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плямиста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зонтична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польова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гірська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осіння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водяна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садова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із</a:t>
                      </a:r>
                      <a:r>
                        <a:rPr lang="ru-RU" dirty="0">
                          <a:effectLst/>
                        </a:rPr>
                        <a:t> шипами, </a:t>
                      </a:r>
                      <a:r>
                        <a:rPr lang="ru-RU" dirty="0" err="1">
                          <a:effectLst/>
                        </a:rPr>
                        <a:t>симетрична</a:t>
                      </a:r>
                      <a:r>
                        <a:rPr lang="ru-RU" dirty="0">
                          <a:effectLst/>
                        </a:rPr>
                        <a:t>, </a:t>
                      </a:r>
                      <a:r>
                        <a:rPr lang="ru-RU" dirty="0" err="1">
                          <a:effectLst/>
                        </a:rPr>
                        <a:t>лікарська</a:t>
                      </a:r>
                      <a:endParaRPr lang="ru-RU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55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5.ru/files/images/compiled/411/411b9da81a5785a3d6f80dbc5479a06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348880"/>
            <a:ext cx="2188794" cy="195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jpeg;base64,/9j/4AAQSkZJRgABAQAAAQABAAD/2wCEAAkGBhAQEBAQDxAQEBAPDwwPDRAQEA8PDw4PFBAVFBQQEhUYGyYeGBkjGRQUHy8gIycpLCwsFR4xNTAqNSYrLCkBCQoKDgwOFg8PGCkkHBwpKSwwLCwpKSksLSwpKSkpLS4sLCksKSwpKSwpLCwpLCwsKSk1LCkpKSwpKSowKSwpNf/AABEIALcBEwMBIgACEQEDEQH/xAAcAAEAAQUBAQAAAAAAAAAAAAAAAQIDBAUGBwj/xAA8EAACAQMBBAcHAgQFBQAAAAAAAQIDBBEFEiExQQYiMlFhcYEHE0KRobHBUtEzQ2JyFBWC4fAjY5Kywv/EABkBAQEBAQEBAAAAAAAAAAAAAAABAgQDBf/EACwRAQABAwIDBwMFAAAAAAAAAAABAgMRITEEEkETIjJRgbHwBWGRFTOh0fH/2gAMAwEAAhEDEQA/APcQAAAAAAAAAAAAAAAAAAAAAAAAAAAAAAAAAAAAAAAAAAAAAAAAAAAAAAAAAAAyUSrRXNAVgsyuly3lt3L5ImRlDJhSuH34LE7rxGRsnNd5S6yNTK5JhcEyNr74lVDDo3SZkKWSi/kFlPBdjLIEgAoAAAAAAAAAAAAAAAAAAAAYt/WkoScO0k8eYGUQ5rvOe0vWXUexUezUXFcPkbZUyZSJiWQ60e8pdyuSLaponCCjuJckUucnzInWiuZYnfrkiIvuD5tlL2VxZhVLuT8CxKp4kMs+d1FcCxO8fLcYbqFLmDK/Os+8tuoWnIpcgi66gVQs7Q2gMiNUyKV20a/aKlMDd071MyIz7jQRql+ldNcGVct5Gr3laZraV8nue5mTGrjxQyrKBRGeSrJoSAAAAAAAAAAAAAAACmfB4MGnPLakbA1964wzOTUUuLe4kjB1PQ4z68OrOO9NcTEsOkWw3SuFszW5N8JGbLXI7OY9bua3o5XXbmVd52VDHDvDxr7vepdhLUM9lbu8sTuZPi/kclp+tSo7MK0sxfCXd5nQRrKSynlMFu7FyMwvyqFDqltyKdoNq3MjaKNojaIqpyIbKckNkE7QyU5IyBVkjJGSMgVbQ2igAXNslVC1kbQGSqxepXjjwe7uZgbRUpgbuhfr15ozqF0pcOJzMahk0Lnfxw+8q5dKmSa63v8AlL0fJmdGWS5VWCEySgAAAAAAAAAABoul3R//ABttOhtuG1jEo8U08o3pDQHz9dVtU0apiqnXt87m8tY8Hy8mdBpvTC2vY7Kl7urzhLqvJ6jqumwqwcJwU4tNNNZPIelnsl3urZNxay9jLTX9r5EJpzDLvKbfVl6Mu6NrFSi9mSc6a483BfscFQ6TXdpL3N5CVSMd2WsVI/udHpXSOlWz7qabaw4vdJehqJcF6zVTPPRv7vR6NxGcVKLTT4YK2cHYarO2mtnMqcu1D8xOysr+FaCnB5T496fcyTGHpZvxc0nSqOjJyRkgjJl0qskZIyQQTkEZIyBIyRkjIE5IyQQQSCMkZCqsjaKcgCvaCmW8jIyMyjdY3cV3GfbXzjw60ea5ryNKmVwqtPcUdZbXcZrMX6c0X1I5ajc78p7Mu/k/M2NLW0mlVWz/AFfCyrlusjJYpV1JZi00XFIqrgKUyrJUAAAAAAAADEubPO9GWAOK6RdEqF1FxrU1nlJLEk/M8g6S+ze4tZOrQcpRW9ShumvNcz6Qq0FLiaq801PO4zjCzq+dLDpdOniF3FtJrFWK3rH6kekaTdQrwVeynFzSXvIZ6tRdzXJ+Jf6U+z2hcZaj7upylFbn5o8yutBvtKq+9pOUEn2o5dKa7pI9Ka+kuK9w8V96nSqHsthqMaqeMxnHdUg+1B+JknE6B0hhfqMotUL2mllfDUX/ANR+x1VhqSqZjJbFaH8Sm/8A2j3x8SVUY1jZmzxGZ7O5pV7/AD/GZkgZDPN2DZAZAAjIyQBOSMgghlOSCCMgSRkZIyRU5GSkgoryFIoyMgXVIv07jdszW1H6ow8kqZRnwjOn1qUm4c0uK9DY2muZ7a3fqX5RpaNw4vKePszIxGe+D2J818MimcOnpXEZLMWmi6pHG29+lNxUtmpHik19jcW2stbqiyv1R/KGyxMVbS3qZJi0biMlmLTXgXlIouAjIKJAAAAACicclYAwLm0UlvRoNQ05LKlFSg9zTWVg6ucTGrUFJYaIkxl5HrXs5Tl7+wn7mrF7Shwi34dxTYatKrKNveRla31P+DU4Ko++D4S8YnoV5ZOm8x3x+xgX2mUbmGzVgpris9qL74vin4otNU0uW9Zi7GJ382gpa1OE/d1koVO9fw6q/VHuZt7e/jPdnD7n+DFvOj+1T93NupGP8Ob/AIsO555vx5mip+8pTVKs98nijV4RqeD7pGqqc60vK1fqons73pPm6/JDZqKN9Onumm148V6mxo3MZrqvzXNHk71wABAgZIyQMkZDZGQGSMgoqVox7UkvNpAmYjWVWRkwqusUo/FnyT+5gV+ki+CGfFvP0R6U2qqtocdzj+Ht+KuPTX2bzJEpJcWcvU1ytJ4zsZ7kl+7MK4rybe1KTfLe39z0jh56zhxT9YomcWqKqvnq6utqlGPGaz3Le/oYFx0npxaSi3ng31Uc9Te7D/3KatOL45wt/FGuS3HXLPb8ddnSmKY+fNm4rdI6r7KSz3b2YtS8uJtZm9nhLijn77pNbUPj2p/ph1n6vkc9f9OLie6jFUk92e1NjtKKfDDVPAcRd1vXZx9tI+ej0iF1QoONSrWjScVvzLiu41mqe1unDMbSm6r4bcurD92cho3Qm+vpKbhPD/m124x9E97PTOjnsitKWJXMncT3PZ7NJPy5+p4V1zXOZfV4XhrfD0ctHVzfRLpPq13eU503Jr3kFUUI4oxptraUuXD1PeoM1ljaU6MVClCMIrgopRRn06mTMS6ZhkKQKUDTK8ACoAAAAABRKJWAMWrSTWGaK+sHTe1Dhz8Do5RLM4ZITGXPUaynu4SXFflGBqujQqxacU0+Me/xXczaajpji9uny3tLivIt29dT3PdL7+QicbPC5biuOWpydC79w1Ru25Um1GlcvfKn3Qrd6/q/4s270t0+suzxjOG+OOT8DcajpcasWmk8rDT4SXczm7e9radJQmpVbRywlxqW7b4LPGPg/pz3yxVrG7kpu1cPPLc1p6T/AGyqWoSj2+sv1x/KM2FVSWYtNeBp9T1ajJ5o05xfNtxjF/6d5rP8wqJ5i9l/0r9yRaqnaC79S4a3vV+HWmPWv6UO1OK8Mpv5I5apWqz7c5Nf1SePlwLWylxkvJG+wx4pcf6rVc/ZtzP36OgrdIKS7KlL02V9TCq9I5vsxjHzzJ/g1eVyTfnuIcvJfUuLcfdOfj7vlTDKqalWnxnLyj1fsYm1jfz728slU5S5Sf2LsLCXhH6l7WKfDEQn6bVc1vXKqv4Ys8Pe8v8A54lM57sN7u7Jsf8ALl8Um/BbjW6jr9ja5U5RlNfBD/qVPXu9cGKr1U9XZa+m2aNqI9dUwi32U35E117uO3VlClH9VSSRyep+0WvPMbeEaEf1yxOp+y+pr7Do3f6hLb2alTP82s3GmvJv8HlNUvoRapphuNR6aUYZVBSrS/U1sU1+Wc/O9vLyWxHbnnhTop49cfk9A0T2S0o4ldVHVf6KeYU/Jvi/odzp2j0qEdijThTj3QilnzfMzmWoxG0PLND9k1xUxK4lG3j+ldeq19kehaH0GsrXDhSU5r+ZU68s+Gdy9DoqdszKpWYXMysQT5IzaFKRdhbov044KRoUqT5mZSgWFUS5ryMijUUllFiGubK+oghSBUXQAUAAAAAAAAQ0USiXCGgMeUDS6jpbXXp+bS+6OgcC3KmQmMtBa3Sn1Zbpfct6hpsasXF7m00njJl6lpXGcN0uLXf4rxLFpd7XVnul9xE4eVdEVRNNUaS1FLotSjxzJ/JHPdL+hVxWjtWdxKGF/AliMJbuU0sp+eV5HoMoFipE1NdU9XhRwli34aI/D5vrVb6xrtT24SynOjWzKE1w2o7/AKp+p1+ja/RuMRlKNGb4KT6sn/TLh6M9L1nRaFzB069ONSPLK3xffF8U/I8t6Sey+tRbqWbdanvbpPHvYrw5T+j8zOXRyxLp1YRXFt/QuxoRXCK+R51pPS24tX7uonOEXsyp1MqUPBN74+TyivVfaXWnmNvTjRjvW3LFSp5r4V8mZlYojo9AubiFOLnUnGnBcZTkox+bOV1T2i29PMaEZV5fq306S9Wsv0XqcnZaFqGpT24wrV/+7UbVKPlKW70R3Gh+xyCxK8rOb4ulRzGHk5ve/RIy3pDh73pLfXkvdqU8S4UbeMlnweOtL1Nzonspu62JV9m2g9+Jdeq/9K4erPXNL0G3to7NvRhSXPYj1pf3S4v1ZsIUu5BOZyWiezqytsS9372ov5lbE3nwj2V8jqKdt3IylCMe1JL13/In/HU48Mv6FTTqpp2jZlU7RIw5aq3ujFfdkqlc1OTS8eqi4Tm8mwzGPFpFqeo01w3+RbpaG325+iy/qzNo6TTXw7X9z/AXvSw/8yk90I/kuRpV58eqvkbWnb44JLyWC/GgVeXzlrLfTGnmUm/A2NGjjgi/GmVYKsREbKNkFwFAAAAAAAAAAAAAAAAFmpE1eo6ZtdaO6X3/ANzctFqcCSbuft7z4Z7nwTf2Zkyhku6hpymsrdL7+Zg2tw4vYqbmtyb+zMsbK525alamxeO9GPVrwRSXM9IehVrer/qwxUxiNWHVqR9ea8HlGr0b2ZWFrh+69/UX8yu1U396h2V8jq618/hSXi95Z2as+CfnjC/Yic3knYSWN2FuS4JLuSLcq8V4+RfhpE32ml9WZdHRYc8y83hfQh3p6NS7uXJJefWZXC2r1OU8f+EfwdFQsIx7MYryW/5mTG3LheSesueo6FL4pJeS2mZtHRKa4py/ue75I3EaBWqRcNRTEMKlaKPZio+SSL0aBlKmSojDWViNEuRpFzBJcIpUSrABQAAAAAAAAAAAAAAAAAAAAACGiQBYnAwrywU/B8n+5s2ilwJgaWNlLGG/uy5DTI88v6I2nuipUxhOWGBTsYrhFLxxl/Uu/wCGMzZGBhWKrdFcaRfwSMC2qZUolQKIwSAAAAAAAAA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data:image/jpeg;base64,/9j/4AAQSkZJRgABAQAAAQABAAD/2wCEAAkGBhAQEBAQDxAQEBAPDwwPDRAQEA8PDw4PFBAVFBQQEhUYGyYeGBkjGRQUHy8gIycpLCwsFR4xNTAqNSYrLCkBCQoKDgwOFg8PGCkkHBwpKSwwLCwpKSksLSwpKSkpLS4sLCksKSwpKSwpLCwpLCwsKSk1LCkpKSwpKSowKSwpNf/AABEIALcBEwMBIgACEQEDEQH/xAAcAAEAAQUBAQAAAAAAAAAAAAAAAQIDBAUGBwj/xAA8EAACAQMBBAcHAgQFBQAAAAAAAQIDBBEFEiExQQYiMlFhcYEHE0KRobHBUtEzQ2JyFBWC4fAjY5Kywv/EABkBAQEBAQEBAAAAAAAAAAAAAAABAgQDBf/EACwRAQABAwIDBwMFAAAAAAAAAAABAgMRITEEEkETIjJRgbHwBWGRFTOh0fH/2gAMAwEAAhEDEQA/APcQAAAAAAAAAAAAAAAAAAAAAAAAAAAAAAAAAAAAAAAAAAAAAAAAAAAAAAAAAAAyUSrRXNAVgsyuly3lt3L5ImRlDJhSuH34LE7rxGRsnNd5S6yNTK5JhcEyNr74lVDDo3SZkKWSi/kFlPBdjLIEgAoAAAAAAAAAAAAAAAAAAAAYt/WkoScO0k8eYGUQ5rvOe0vWXUexUezUXFcPkbZUyZSJiWQ60e8pdyuSLaponCCjuJckUucnzInWiuZYnfrkiIvuD5tlL2VxZhVLuT8CxKp4kMs+d1FcCxO8fLcYbqFLmDK/Os+8tuoWnIpcgi66gVQs7Q2gMiNUyKV20a/aKlMDd071MyIz7jQRql+ldNcGVct5Gr3laZraV8nue5mTGrjxQyrKBRGeSrJoSAAAAAAAAAAAAAAACmfB4MGnPLakbA1964wzOTUUuLe4kjB1PQ4z68OrOO9NcTEsOkWw3SuFszW5N8JGbLXI7OY9bua3o5XXbmVd52VDHDvDxr7vepdhLUM9lbu8sTuZPi/kclp+tSo7MK0sxfCXd5nQRrKSynlMFu7FyMwvyqFDqltyKdoNq3MjaKNojaIqpyIbKckNkE7QyU5IyBVkjJGSMgVbQ2igAXNslVC1kbQGSqxepXjjwe7uZgbRUpgbuhfr15ozqF0pcOJzMahk0Lnfxw+8q5dKmSa63v8AlL0fJmdGWS5VWCEySgAAAAAAAAAABoul3R//ABttOhtuG1jEo8U08o3pDQHz9dVtU0apiqnXt87m8tY8Hy8mdBpvTC2vY7Kl7urzhLqvJ6jqumwqwcJwU4tNNNZPIelnsl3urZNxay9jLTX9r5EJpzDLvKbfVl6Mu6NrFSi9mSc6a483BfscFQ6TXdpL3N5CVSMd2WsVI/udHpXSOlWz7qabaw4vdJehqJcF6zVTPPRv7vR6NxGcVKLTT4YK2cHYarO2mtnMqcu1D8xOysr+FaCnB5T496fcyTGHpZvxc0nSqOjJyRkgjJl0qskZIyQQTkEZIyBIyRkjIE5IyQQQSCMkZCqsjaKcgCvaCmW8jIyMyjdY3cV3GfbXzjw60ea5ryNKmVwqtPcUdZbXcZrMX6c0X1I5ajc78p7Mu/k/M2NLW0mlVWz/AFfCyrlusjJYpV1JZi00XFIqrgKUyrJUAAAAAAAADEubPO9GWAOK6RdEqF1FxrU1nlJLEk/M8g6S+ze4tZOrQcpRW9ShumvNcz6Qq0FLiaq801PO4zjCzq+dLDpdOniF3FtJrFWK3rH6kekaTdQrwVeynFzSXvIZ6tRdzXJ+Jf6U+z2hcZaj7upylFbn5o8yutBvtKq+9pOUEn2o5dKa7pI9Ka+kuK9w8V96nSqHsthqMaqeMxnHdUg+1B+JknE6B0hhfqMotUL2mllfDUX/ANR+x1VhqSqZjJbFaH8Sm/8A2j3x8SVUY1jZmzxGZ7O5pV7/AD/GZkgZDPN2DZAZAAjIyQBOSMgghlOSCCMgSRkZIyRU5GSkgoryFIoyMgXVIv07jdszW1H6ow8kqZRnwjOn1qUm4c0uK9DY2muZ7a3fqX5RpaNw4vKePszIxGe+D2J818MimcOnpXEZLMWmi6pHG29+lNxUtmpHik19jcW2stbqiyv1R/KGyxMVbS3qZJi0biMlmLTXgXlIouAjIKJAAAAACicclYAwLm0UlvRoNQ05LKlFSg9zTWVg6ucTGrUFJYaIkxl5HrXs5Tl7+wn7mrF7Shwi34dxTYatKrKNveRla31P+DU4Ko++D4S8YnoV5ZOm8x3x+xgX2mUbmGzVgpris9qL74vin4otNU0uW9Zi7GJ382gpa1OE/d1koVO9fw6q/VHuZt7e/jPdnD7n+DFvOj+1T93NupGP8Ob/AIsO555vx5mip+8pTVKs98nijV4RqeD7pGqqc60vK1fqons73pPm6/JDZqKN9Onumm148V6mxo3MZrqvzXNHk71wABAgZIyQMkZDZGQGSMgoqVox7UkvNpAmYjWVWRkwqusUo/FnyT+5gV+ki+CGfFvP0R6U2qqtocdzj+Ht+KuPTX2bzJEpJcWcvU1ytJ4zsZ7kl+7MK4rybe1KTfLe39z0jh56zhxT9YomcWqKqvnq6utqlGPGaz3Le/oYFx0npxaSi3ng31Uc9Te7D/3KatOL45wt/FGuS3HXLPb8ddnSmKY+fNm4rdI6r7KSz3b2YtS8uJtZm9nhLijn77pNbUPj2p/ph1n6vkc9f9OLie6jFUk92e1NjtKKfDDVPAcRd1vXZx9tI+ej0iF1QoONSrWjScVvzLiu41mqe1unDMbSm6r4bcurD92cho3Qm+vpKbhPD/m124x9E97PTOjnsitKWJXMncT3PZ7NJPy5+p4V1zXOZfV4XhrfD0ctHVzfRLpPq13eU503Jr3kFUUI4oxptraUuXD1PeoM1ljaU6MVClCMIrgopRRn06mTMS6ZhkKQKUDTK8ACoAAAAABRKJWAMWrSTWGaK+sHTe1Dhz8Do5RLM4ZITGXPUaynu4SXFflGBqujQqxacU0+Me/xXczaajpji9uny3tLivIt29dT3PdL7+QicbPC5biuOWpydC79w1Ru25Um1GlcvfKn3Qrd6/q/4s270t0+suzxjOG+OOT8DcajpcasWmk8rDT4SXczm7e9radJQmpVbRywlxqW7b4LPGPg/pz3yxVrG7kpu1cPPLc1p6T/AGyqWoSj2+sv1x/KM2FVSWYtNeBp9T1ajJ5o05xfNtxjF/6d5rP8wqJ5i9l/0r9yRaqnaC79S4a3vV+HWmPWv6UO1OK8Mpv5I5apWqz7c5Nf1SePlwLWylxkvJG+wx4pcf6rVc/ZtzP36OgrdIKS7KlL02V9TCq9I5vsxjHzzJ/g1eVyTfnuIcvJfUuLcfdOfj7vlTDKqalWnxnLyj1fsYm1jfz728slU5S5Sf2LsLCXhH6l7WKfDEQn6bVc1vXKqv4Ys8Pe8v8A54lM57sN7u7Jsf8ALl8Um/BbjW6jr9ja5U5RlNfBD/qVPXu9cGKr1U9XZa+m2aNqI9dUwi32U35E117uO3VlClH9VSSRyep+0WvPMbeEaEf1yxOp+y+pr7Do3f6hLb2alTP82s3GmvJv8HlNUvoRapphuNR6aUYZVBSrS/U1sU1+Wc/O9vLyWxHbnnhTop49cfk9A0T2S0o4ldVHVf6KeYU/Jvi/odzp2j0qEdijThTj3QilnzfMzmWoxG0PLND9k1xUxK4lG3j+ldeq19kehaH0GsrXDhSU5r+ZU68s+Gdy9DoqdszKpWYXMysQT5IzaFKRdhbov044KRoUqT5mZSgWFUS5ryMijUUllFiGubK+oghSBUXQAUAAAAAAAAQ0USiXCGgMeUDS6jpbXXp+bS+6OgcC3KmQmMtBa3Sn1Zbpfct6hpsasXF7m00njJl6lpXGcN0uLXf4rxLFpd7XVnul9xE4eVdEVRNNUaS1FLotSjxzJ/JHPdL+hVxWjtWdxKGF/AliMJbuU0sp+eV5HoMoFipE1NdU9XhRwli34aI/D5vrVb6xrtT24SynOjWzKE1w2o7/AKp+p1+ja/RuMRlKNGb4KT6sn/TLh6M9L1nRaFzB069ONSPLK3xffF8U/I8t6Sey+tRbqWbdanvbpPHvYrw5T+j8zOXRyxLp1YRXFt/QuxoRXCK+R51pPS24tX7uonOEXsyp1MqUPBN74+TyivVfaXWnmNvTjRjvW3LFSp5r4V8mZlYojo9AubiFOLnUnGnBcZTkox+bOV1T2i29PMaEZV5fq306S9Wsv0XqcnZaFqGpT24wrV/+7UbVKPlKW70R3Gh+xyCxK8rOb4ulRzGHk5ve/RIy3pDh73pLfXkvdqU8S4UbeMlnweOtL1Nzonspu62JV9m2g9+Jdeq/9K4erPXNL0G3to7NvRhSXPYj1pf3S4v1ZsIUu5BOZyWiezqytsS9372ov5lbE3nwj2V8jqKdt3IylCMe1JL13/In/HU48Mv6FTTqpp2jZlU7RIw5aq3ujFfdkqlc1OTS8eqi4Tm8mwzGPFpFqeo01w3+RbpaG325+iy/qzNo6TTXw7X9z/AXvSw/8yk90I/kuRpV58eqvkbWnb44JLyWC/GgVeXzlrLfTGnmUm/A2NGjjgi/GmVYKsREbKNkFwFAAAAAAAAAAAAAAAAFmpE1eo6ZtdaO6X3/ANzctFqcCSbuft7z4Z7nwTf2Zkyhku6hpymsrdL7+Zg2tw4vYqbmtyb+zMsbK525alamxeO9GPVrwRSXM9IehVrer/qwxUxiNWHVqR9ea8HlGr0b2ZWFrh+69/UX8yu1U396h2V8jq618/hSXi95Z2as+CfnjC/Yic3knYSWN2FuS4JLuSLcq8V4+RfhpE32ml9WZdHRYc8y83hfQh3p6NS7uXJJefWZXC2r1OU8f+EfwdFQsIx7MYryW/5mTG3LheSesueo6FL4pJeS2mZtHRKa4py/ue75I3EaBWqRcNRTEMKlaKPZio+SSL0aBlKmSojDWViNEuRpFzBJcIpUSrABQAAAAAAAAAAAAAAAAAAAAACGiQBYnAwrywU/B8n+5s2ilwJgaWNlLGG/uy5DTI88v6I2nuipUxhOWGBTsYrhFLxxl/Uu/wCGMzZGBhWKrdFcaRfwSMC2qZUolQKIwSAAAAAAAAAAAAAAAAAAAAAAAAAAAAAAAAAAAAAAAAAAAAAAAAAAAAAAAAAAAAAAA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0" name="Picture 8" descr="http://www.vetroplyus.com.ua/body/image/sklo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732" y="312737"/>
            <a:ext cx="3330150" cy="222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 descr="data:image/jpeg;base64,/9j/4AAQSkZJRgABAQAAAQABAAD/2wCEAAkGBhAPEBQPERMTFRERDxQQFhcSEhQUFRYQFxcVFBUWGBIXGyYeFxkjGhUXHy8gIycpLCwtFR4xNTAqNSYrLCkBCQoKDgwOGg8PGi4kHyQsKS0sLS0sKSwsKS8qNSwpLC0pLCk1NiksLC0vKSwsLCksLCwpKSksLC0sLCwsKSksLP/AABEIANIA8AMBIgACEQEDEQH/xAAcAAEAAgIDAQAAAAAAAAAAAAAABwgDBgIEBQH/xAA8EAABAwICBgkCBQQCAgMAAAABAAIDBBEFBgcSITFBkRMUIiNRUmFxgRcyQpLB0fBTcqGxYoLh8RUzY//EABsBAQABBQEAAAAAAAAAAAAAAAABAgMEBgcF/8QAMxEAAgEDAAYJAwQDAQAAAAAAAAECAwQRBRITITFBBhQWImFicZHhUYGhMkLB0VKx8BX/2gAMAwEAAhEDEQA/AJxREQBERAEREAREQBERAEREAXCWUMaXOIDWguJO4AbSVzUWabs69XhFBE7vZheS29sewgfP6eqA1XSHpgmqXupqJ2pTglpf+KTnuao6psSmik6Vjy2QG+sN911gLL0psvzspm1jmnonusCrUqkY41njO5epWkTjop0lnEB1WpI6ywXB/qNG/wCQFJCqDg2LSUdRHUxkh0bgdnhfaFazLmOR11NHUxkWkaCQPwuttb8K4ilnpIiKSAiIgCIiAIiIAiIgCIiAIiIAiIgCIiAIiIAiIgCIiA87MGNx0VNJUyHsxtJtf7ncGj1JVVMdxmStqJKmU3dI4n2bwHJSDptzp1icUETu6gN5LHY6X9QBs5qL7cBvOwe6pZUj18rYA+uqmQN3XBcfBqn7EstxS0ZogAGiPVb6OtvXgaLsqdTpumeO9mF/UNO0Bbsub6b0nKtcpUnug93r9TNpU8R3lXcTw51NM+B4sWOI+OBUjaEc5dXnNBK7upjdlzsEv/ncuzpiytcCujG0bJLeG4KKIpixwe02c0ggj0W86OvY3lvGquPPwZizjqvBclFq+jvNjcSomS371gDJB4P4H5H6raF6JaCIiAIiIAiIgCIiAIiIAiIgCIiAIiIAiIgCIiALU9JOcBhlE54PfSXZEP8AlxPwP82W0yyhjS9xs1oLiTuAG0lVh0kZvdida54PcxHo4x/xBPa9zdQyUau+QuJc43Ljcn1W36M8q9dqhI8dzCdY+ruC1SkpHTSNiYLve4NHuVYzKOXmUFKyEDtW1nHxcdpWvad0h1ShqRfeluXgubL9KGsz2QANg3DYF9RFzMzjBXUTZ4nRPF2vaW81W7M2Buoql8DtwJLT4s4KzC0DS1lbrNP1mMd5DtNt5b4LY+j9/wBWr7Kb7s93o+RYrQysmiaLc3nDq1oee4mOo8cBc/d8Ky7HhwBBuCLgjiCqbKw2hvOXXaXq0ju/pwBtO0x8OX7LpSMFkioiKSAiIgCIiAIiIAiIgCIiAIiIAiIgCIiAIi8/HsZjoqeSplPZjYXWvbWPBo9SUBH2m3OnV4BQxO72cXeQdrY94H/b/Q9VAq9DH8bkrqmSqkN3SOJHo3gOSy5ZwJ9dUsgaNhILj4NVqpUjTi5yeEt7KkuRvuh/KesTXyjYNkYP+1LRK6+H0LKeJkLBZrG2Cw45WiCmllP4Y3c7Gy5RfXU7+5c/q8JeHI9CEdSJ5tTnzD43ujdO0OabEX3FYjpHw3+u3mq91E3SPdId73F3NcNULbo9FrfCzKWfsY+3kWMo8+0E0jYo5Q57twC96WIOBa4XDhYqH9DOXg+V9Y4bI+yzZxOwqYlqmlbajaXGyotvHHP1L9OTkssrtnzLRoKtzAO7eS5h9F1soZjfh1ZHUsOwO1XjgWHY6/wpm0j5YFdSOLR3sQ12+JA4KAHMIu07wSD78Vvuhb/rlsm/1R3P+/uYlSGqy4WH17KiJk0ZuyRge0+hXYUOaDM53DsNldtF3xE/5YPgXUxr3CyEREAREQBERAEREAREQBERAEREAREQBQNpuzp1iYYfE7u4TeQg/dL4ewGzmpQ0jZvGGUTpQe+kvHEP+dtp+B/myq/LK57i9xu5xJJPiVDJRx9B7D3U56LMqdUp+neO9mF9vBh2gKO9GuVTXVQe4dzCQ53qd4U+NaAABsAFh7LSukukMJWsH4y/hGVRh+5n1aLpfxXoaHoge1K4cgdq3pQppkxXpKtsAOyJt/kheDoK3217DPBb39vkvVXiJHwXOKEvcGN+5xDR7lcFumivL/Wq0SOHYh7Xprjcuk3VxG3oyqy5IworLwS/lDBRR0ccIG3VDj7naV7KFFyCrUlVm5y4t5PRSwsBQRpRyt1Oq6Zg7qbaPR3FTuvDzjl5tdSPiI7QGs0+o22Xp6Hv3Z3Kk/0vc/7+xbqw1kV5w3EZKaZk8ZIfG4OBCtVlTMLMQpI6ln429oeV43j9flVPqKd0b3RvFnMcWn3CkTQvnLqlT1OR3c1BAF9zZdzfj911VPO9GAywaIiqKQiIgCIiAIiIAiIgCIiAIiIAuEsoY0ucbNaC4k7gBtJXNRhprzr1anFFC7vpx27Ha2LZs/7f6HqgIw0l5vOJVrnNPcRHo4xwIB+63iVq9NTOle2Ngu57g0e5WIBSdogynruNdKOy3ZGDxPisC+vI2lCVaXLh4vkXIR1ngkLJuXW0FKyIDtkazjxudtl7iFFySrVlWm6k3vbyeilhYOMsoY0vO5oJKrPmTEDUVc0p4yED2BsFPOfcU6tQTP4uaWD3IVdL328Tt+VuvRW3xGdZ89y/2zFrvfgf+lP+jPL/AFSiaXC0kvbcoeyRgRra2OO3YadZ3srGMYGgNG4ADknSi8xGNtHnvf8AAoR35OSIsNXWRwtL5HBrR4my0dJt4RlmZAsdPUNkaHtN2uFwVkUNY3MENaX8rdFKKyMdiTY+3B28lR0x5aQ5ps4G4PgVZvHMJZV074HjY9pHsVW3FcNfTTPgeLOY4j44Lo3R6/6xQ2M33oflcvbgYVaGHksjoxzeMSomuce+iAjkHHZsa75AW3qr+jbNrsNrWPJPQykRyD0OwH43/Cs7FKHtDmkFrgCCNxB2grZ0Y7OaIikgIiIAiIgCIiAIiIAiIgOhjmMR0dPJUyHsxsLt9rng0epKqpmHHJK6pkqpDd0jiR6N/COSkPTfnPp5hh8Tu7hN5LcZfD4BtzUVqlko9LLuCPrallOwfc4ax8GqyGGYeymhZDGLNY2y03RTlPqtP1mQd7MLi/Bm8LfFzbpBpHrNfZQfdj+XzZnUYYWQiItcL5F2m3FbMipgfuOufjYokJW1aS8U6xiEljdsfYC8PBMMdVVEcLR9zhf+0Hauq6KpK1sYa27drP77zz5vWkS1ody/0VO6qcO3KbD+zeFIUjw0FziABtuVp2L56osLhbAxwkfGwNDWbdo8bblFWZc/VdeSHOLI+DGnZb3WpLRl1pW4lXl3Yt8X9OWEZGuqawSZmnSxTU144O9l3XH2g+qjT/5qrxarjjleSHyDsA9kDfuWtWW/aHcJ6WsdMd0Lbj33LY+o22iradWCzJLi+Of4LOs5ywTVTwhjGsG5rQP8LIiLmjeXlmcgov0xZW1miujG1ux9vDxUoLDW0bZo3RPF2vaWn2KzrC8lZ141Y8uPiuZROOssFWVP2hTOfWqc0Up72nHZvxi3AfH83KF804E6hqnwOGzWu31ady45Zx+Sgqo6mM7WO2jgW7iD6LrdOpGpFTjwe885rkW3RdTCcTjqoGVERuyRocP1Hwdi7aulIREQBERAEREAREQBavpEzc3DKJ8oPfPBZEPF/E/A/wA2WzSSBoLibAAkk7gBtJVZNJubziVa4tPcQkxxjgQCe17m6hkmqSyue4vcbucS4k+K2jRzlY11UC4d1EQ5x4X3gLWIIHSPbGwXc9waB6lWJyTlttBStjA7bhrPPG522+F4GnNIdUt8RfeluXh9WXqUNZnvNYAAALACwHovqIuYmeF08YrRBBJKdzGEruLSNLmK9DQGMHbMdT9VlWVDrFxCl9Wvkpm8LJB9VUGSR8h3ucT/AJX2lq3xHWjcWuta43291hXr4FlWqrnasMZ1eLiNgXXakqdOGZtKK+vA85ZfA8l7iTckknidpK7zMCqDCagsIib+J2zkDvUv5X0S09PaSo72TfY/aD7Jpfe2LD2xtAaDIAAPDatf/wDfp1biFvbrOXhvl9i9smllkIk7LqcdEGE9DRdKR2pXE/8AXgoTpKcySMjG9z2t5mys1gtCIKeKEfgjDflWOlFxqUI0V+5/hE0Fl5O6iIufmYEREBoelfK3WqfrDB3sO3Zxbx/woPVqpIw4Fp2hwIPsVXrP+WjQ1jmgd3Iddvht4LeujN/rRdrN71vj6c0YleGN5vOgzOWo44bK7Y7tRXO527VHv+im1U6o6x8EjJoyQ+Nwe0jxCtRkvMrMRo46hp7RGq8eEg2HnvW5oxWe6iIpICIiAIiIAiLo41i8dHTyVMpsyJhcdu0ngB6lAaBpqzp1WnFFE7vqgdqx2tj9f7v9e6gFelmPHZK+qkqpDcvcbejPwgfC+YBgz62oZTsH3OFz4BW6k4wi5yeEipI3rRDlPpHmtkHZZsZfifFTCuphWGspoWQMFmsbb5XbXJtJXsr24dR8OC9D0KcNVYCIi84uBRNpQpqivrI6WnY5wjaCTbsh243KllcGRNBLg0AnebbT8rOsLzqdXbKOWk8ffmUTjrLBHGV9D0UdpKs67t+oPtHypFpqVkTQyNoa0CwACyoqbu+r3ctarLPhyX2EYKPAKLtOFRaOGPxOtyUoqGtNlTepij8sZ/2vR6Pw1r6Hhl/gorfpPD0ZYT1jEGXHZjBcffeFYEqMtCmE6sUlSRteQ0fGwqTVX0iuNreOK4RWP7FGOIhERa+XgiIgC1XSLlgV1I7VHexdpi2pFet687erGrDimRJZWCqhaQSDsINj7rftD+cuo1fQSOtBUENN9zX/AITzK6+lPK/VKnp2DuptuzcHeC0kOIII3g3HuNy67a3MbmlGrDg1/wAjzpRw8FykWkaKM4jEKJrHnv4AI3jiWjYHfot3WWWwiIgCIiAKCtOGdOmlGHRO7ER1pbcZeA9gDbmpP0hZubhlG+a/evBZEPF/j8DbyVXZpnPcXuN3OJcSfVQyUcFNmifKfVoOtSDvZhsvwZvCjvR7lc19W247qIhzj67wFYJkYaA1os0CwA8FpnSXSGrFWsHve+XpyRlUYZeszkiItFMsIiIAiIgCIuL3houdwQHIKBtLMxkxJzBvaNUe5sp4jeCNYG4IuD6KDaml67j5bvAmDj/aLXWy9HMU69SrLhGLZYrb0kSzk3CxTUUUfHVDj7uF17S+NYGgNG4C3wF9WvVajqzlN8W2y9FYWAiIrZIREQBERAeLm7AG11K+EjtWLmej+CrlU0zonujcLOY4tPxsVp1DumDK3RSCtjHYfsfbgdwK27o1f7Oo7ab3S4evyY1eH7jWMg5qdhtaya56Nx1JB4sKtJT1DZGNewgtc0OBHEHcqcFTroPzn00Jw+V3eQi8d+MfEfBN+a39GGyVkRFJAXGSQNBcTYAEkncANpK5KNNNOdeqU3U4nd9UDtWO1sXH83+vdARfpPzgcSrXah7iHu4x42/F8rUoYXPcGNF3OIaB6lcAFI+iPKfTSmtlHYj2MvxdvBWDe3cbSjKtLl+XyRcjHWeCQ8i5ZbQUjWW7x41nnjc7bLYkRckrVp1qjqTe9vJ6MVhYCIitEhERAEREAWKqi143t8zHDmFlQKU8PIZH2Qs2dufD5j3kLnhhPFo3BeXoypA+tqq59g1ryy7tg5rUc+MfS4pI9hLXEl4I9di8ulxSqkaKOJxAlfubcFzj4rocdGKpRnUpNRVWMc+HOXuYWvh4fInKLObKmp6rSDXLT3j/AMLR77itlWu5HyqzDqZrLd48azzxudtlsS0a82KqalD9K3Z5vx/oyoZxlhERYhWEREAREQBdHGsKZVwPgeLh7Tb+7gu8iqhNwkpR4oNZKv4vhb6Wd8DxtY4j3HismA4zJRVMdVGbOjeHe7eIUnaYcra7BXRjtM2Pt5fFRCus6NvVeW8aq48H6nnTjqvBbvAcZjrKeOojILZGg7ODuI+CvQUFaD85dDKcPld3cpvHc7Gv8PndyU6r0y0dLGcWjpIJKiU2ZGwuPrbcB6ncqqZkx6SvqpKqQ3L3bPAMH2gfCkXTjnPpZRh0TuxEQ6UjjJwHsAf8lROoZKO/geEPrKhlOwbXOF/QKyGD4WylgZBGLNY0D54rSdEuU+rw9bkHeSjs34M3hSGub9IdIdYrbGD7sfyzOowwshERa0XwiIgCIiAIiIAiIgIX01UerVRyj8bA35XraJcl6o69M3aR3YPh4rbM35QbiL4NY2bFJrO9W22BbHDC1jQxos1osAFslXS7Wj4W1N97GJen0+5YVPv5ZzREWtl8IiIAiIgCIiAIiIDDV0rZo3RPF2vaQQVXHNeAuoap8B+3WJafFqsotF0rZW61TdYYO9hF9nFm8rYdAX/VrjZyfdlu9HyZYrQyskI09Q6N7ZGGzmODgR4jarR5BzU3EqJk1+8aAyQf/oBtPz+6qwFu+ifN5w+tDHnuJ+y70O/W5rpaMJmn1sznyue/7nHbddjA+gFQx1QbRNOsfjaAt00raPpaOodUwsLqaU37IvqHwKjwFUzjrRcc4ySmTlFpaw1jQ1pIa0WAsdy5/V/DvMeRUFItd7NWb/y9/gu7aROv1fw7zHkU+r+HeY8ioKRR2ZsvN7/BO2kTr9X8O8x5FPq/h3mPIqCrr5dOzNl5vf4I20idvq/h3mPIp9X8O8x5FQTdNYJ2ZsvN7/A20idvq/h3mPIp9X8O8x5FQTrBNYJ2ZsvN7/BO2kTt9X8O8x5FPq/h3mPIqCdYJrBOzNl5vf4G2kTt9X8O8x5FPq/h3mPIqCdYJrBOzNl5vf4G2kTt9X8O8x5FPq/h3mPIqCdYfwJrD+BOzNl5vf4G2kTt9X8O8x5FPq/h3mPIqCdYfwJrD+Ap2ZsvN7/A20idvq/h3mPIp9X8O8x5FQTrD+AprD+Ap2ZsvN7/AANtInb6v4d5jyKfV/DvMeRUE6w/gKa38sU7M2Xm9/gbaRO31fw7zHkU+r+HeY8ioJv/ACxS/wDLFOzNl5vf4G2kTt9X8O8x5FcX6XMNcC0kkEWIIO5QXf35Ffb+/Ip2as/N7/BG2kejj7oDUPdTm8TjrD0J2ldOljc57Wt+4nZZY2NJNgCT6AqV9EujOV8za6rYWxs2xscNrj428q2KEdWKjngWWycJomuaWuAII2ggEH4Kq/niJralwAA7R3ABEVxkI19oWVoCIoJMrWjwWVjB4BEQGRjB4DksrYx4DkiIDL0bfAcgszYm+A5BEQGVkLfKOQWYQN8reQREBkEDfK3kFlZTs8reQREBkZTs8reQWVtMzyt/KF8RAZ+qs8jfyhcxTM8jfyhEQGYUsfkb+ULm2kj8jfyhEQGdtHHf7GflC5to47/Yz8oRFIMwo4/Iz8o/ZZG0UfkZ+UfsiIQZ20UV/wD62fkb+yysoov6bPyN/ZEQGQUMX9Nn5G/ss4oYv6bPyN/ZEQHsZbw+Eym8cexpP2N33HottARFJB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4" name="Picture 12" descr="http://drugininm.ucoz.ru/400246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472" y="3501008"/>
            <a:ext cx="2264166" cy="1988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 flipH="1">
            <a:off x="5838732" y="1930321"/>
            <a:ext cx="44854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851645" y="3933056"/>
            <a:ext cx="45855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627784" y="4653136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051720" y="2348880"/>
            <a:ext cx="86409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418923" y="1701377"/>
            <a:ext cx="216024" cy="457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6" name="Picture 14" descr="http://www.labteh.com/catalog_images/5-schott-kolba-narrow-k3-10000-6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326929"/>
            <a:ext cx="21526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http://grand-light.ru/images/1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3" y="823021"/>
            <a:ext cx="2531584" cy="142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http://2.bp.blogspot.com/-SEWUmTsqfjQ/UimkvKCQFsI/AAAAAAAAFxk/JIw2OQNQCTI/s1600/1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306246"/>
            <a:ext cx="1913211" cy="1395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5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увівши</a:t>
            </a:r>
            <a:r>
              <a:rPr lang="ru-RU" dirty="0"/>
              <a:t> в </a:t>
            </a:r>
            <a:r>
              <a:rPr lang="ru-RU" dirty="0" err="1"/>
              <a:t>гірлянду</a:t>
            </a:r>
            <a:r>
              <a:rPr lang="ru-RU" dirty="0"/>
              <a:t> </a:t>
            </a:r>
            <a:r>
              <a:rPr lang="ru-RU" dirty="0" err="1"/>
              <a:t>синонімів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лампочки,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утворити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сполучення:</a:t>
            </a:r>
            <a:r>
              <a:rPr lang="ru-RU" i="1" dirty="0" err="1"/>
              <a:t>скляний</a:t>
            </a:r>
            <a:r>
              <a:rPr lang="ru-RU" i="1" dirty="0"/>
              <a:t> </a:t>
            </a:r>
            <a:r>
              <a:rPr lang="ru-RU" i="1" dirty="0" err="1"/>
              <a:t>стілець</a:t>
            </a:r>
            <a:r>
              <a:rPr lang="ru-RU" i="1" dirty="0"/>
              <a:t>; </a:t>
            </a:r>
            <a:r>
              <a:rPr lang="ru-RU" i="1" dirty="0" err="1"/>
              <a:t>крісло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ви­промінює</a:t>
            </a:r>
            <a:r>
              <a:rPr lang="ru-RU" i="1" dirty="0"/>
              <a:t> тепло; </a:t>
            </a:r>
            <a:r>
              <a:rPr lang="ru-RU" i="1" dirty="0" err="1"/>
              <a:t>колбоподібний</a:t>
            </a:r>
            <a:r>
              <a:rPr lang="ru-RU" i="1" dirty="0"/>
              <a:t> табурет; </a:t>
            </a:r>
            <a:r>
              <a:rPr lang="ru-RU" i="1" dirty="0" err="1"/>
              <a:t>прозорий</a:t>
            </a:r>
            <a:r>
              <a:rPr lang="ru-RU" i="1" dirty="0"/>
              <a:t> </a:t>
            </a:r>
            <a:r>
              <a:rPr lang="ru-RU" i="1" dirty="0" err="1"/>
              <a:t>стілець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Аналогічно</a:t>
            </a:r>
            <a:r>
              <a:rPr lang="ru-RU" dirty="0"/>
              <a:t> </a:t>
            </a:r>
            <a:r>
              <a:rPr lang="ru-RU" dirty="0" err="1"/>
              <a:t>одержують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, </a:t>
            </a:r>
            <a:r>
              <a:rPr lang="ru-RU" dirty="0" err="1"/>
              <a:t>приєднуючи</a:t>
            </a:r>
            <a:r>
              <a:rPr lang="ru-RU" dirty="0"/>
              <a:t> до </a:t>
            </a:r>
            <a:r>
              <a:rPr lang="ru-RU" dirty="0" err="1"/>
              <a:t>гірлянди</a:t>
            </a:r>
            <a:r>
              <a:rPr lang="ru-RU" dirty="0"/>
              <a:t> </a:t>
            </a:r>
            <a:r>
              <a:rPr lang="ru-RU" dirty="0" err="1"/>
              <a:t>синонімів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випадкових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— </a:t>
            </a:r>
            <a:r>
              <a:rPr lang="ru-RU" dirty="0" err="1"/>
              <a:t>решітки</a:t>
            </a:r>
            <a:r>
              <a:rPr lang="ru-RU" dirty="0"/>
              <a:t>, </a:t>
            </a:r>
            <a:r>
              <a:rPr lang="ru-RU" dirty="0" err="1"/>
              <a:t>кишені</a:t>
            </a:r>
            <a:r>
              <a:rPr lang="ru-RU" dirty="0"/>
              <a:t>, </a:t>
            </a:r>
            <a:r>
              <a:rPr lang="ru-RU" dirty="0" err="1"/>
              <a:t>кільця</a:t>
            </a:r>
            <a:r>
              <a:rPr lang="ru-RU" dirty="0"/>
              <a:t>, </a:t>
            </a:r>
            <a:r>
              <a:rPr lang="ru-RU" dirty="0" err="1"/>
              <a:t>квітки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гірлянди</a:t>
            </a:r>
            <a:r>
              <a:rPr lang="ru-RU" dirty="0"/>
              <a:t> </a:t>
            </a:r>
            <a:r>
              <a:rPr lang="ru-RU" dirty="0" err="1"/>
              <a:t>синонімів</a:t>
            </a:r>
            <a:r>
              <a:rPr lang="ru-RU" dirty="0"/>
              <a:t> </a:t>
            </a:r>
            <a:r>
              <a:rPr lang="ru-RU" dirty="0" err="1"/>
              <a:t>технічного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по </a:t>
            </a:r>
            <a:r>
              <a:rPr lang="ru-RU" dirty="0" err="1"/>
              <a:t>черзі</a:t>
            </a:r>
            <a:r>
              <a:rPr lang="ru-RU" dirty="0"/>
              <a:t> </a:t>
            </a:r>
            <a:r>
              <a:rPr lang="ru-RU" dirty="0" err="1"/>
              <a:t>намагаються</a:t>
            </a:r>
            <a:r>
              <a:rPr lang="ru-RU" dirty="0"/>
              <a:t> </a:t>
            </a:r>
            <a:r>
              <a:rPr lang="ru-RU" dirty="0" err="1"/>
              <a:t>приєднати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гірлянди</a:t>
            </a:r>
            <a:r>
              <a:rPr lang="ru-RU" dirty="0"/>
              <a:t> </a:t>
            </a:r>
            <a:r>
              <a:rPr lang="ru-RU" dirty="0" err="1"/>
              <a:t>асоціацій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49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</TotalTime>
  <Words>267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Паркет</vt:lpstr>
      <vt:lpstr>Тема Office</vt:lpstr>
      <vt:lpstr>Метод фокальних об’єктів (метод  випадковостей)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 фокальних об’єктів (метод  випадковостей) </dc:title>
  <cp:lastModifiedBy>Наталья</cp:lastModifiedBy>
  <cp:revision>3</cp:revision>
  <dcterms:modified xsi:type="dcterms:W3CDTF">2013-10-04T13:07:18Z</dcterms:modified>
</cp:coreProperties>
</file>