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65" r:id="rId25"/>
    <p:sldId id="266" r:id="rId26"/>
    <p:sldId id="267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9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16.09.13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16.09.13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16.09.13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16.09.13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16.09.13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16.09.13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16.09.13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16.09.13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16.09.13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16.09.13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16.09.13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16.09.13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16.09.13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16.09.13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16.09.13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16.09.13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16.09.13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16.09.13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16.09.13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16.09.13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16.09.13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16.09.13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16.09.13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16.09.13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1.jpeg"/><Relationship Id="rId3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 rot="21042312">
            <a:off x="395906" y="2331918"/>
            <a:ext cx="9275628" cy="1920735"/>
          </a:xfrm>
        </p:spPr>
        <p:txBody>
          <a:bodyPr/>
          <a:lstStyle/>
          <a:p>
            <a:r>
              <a:rPr lang="ru-RU" sz="6600" dirty="0" smtClean="0">
                <a:latin typeface="Art Nouveau-Bistro"/>
                <a:cs typeface="Art Nouveau-Bistro"/>
              </a:rPr>
              <a:t>Таинственные друиды и их гороскоп</a:t>
            </a:r>
            <a:endParaRPr lang="ru-RU" sz="6600" dirty="0">
              <a:latin typeface="Art Nouveau-Bistro"/>
              <a:cs typeface="Art Nouveau-Bistro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pc="300" dirty="0" smtClean="0">
                <a:latin typeface="Arial Narrow"/>
                <a:cs typeface="Arial Narrow"/>
              </a:rPr>
              <a:t>Презентацию подготовили</a:t>
            </a:r>
          </a:p>
          <a:p>
            <a:r>
              <a:rPr lang="ru-RU" spc="300" dirty="0" smtClean="0">
                <a:latin typeface="Arial Narrow"/>
                <a:cs typeface="Arial Narrow"/>
              </a:rPr>
              <a:t>Стебко Мария и Бондарь Алина</a:t>
            </a:r>
            <a:endParaRPr lang="ru-RU" spc="3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600360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8533" y="33869"/>
            <a:ext cx="9262534" cy="2099733"/>
          </a:xfrm>
        </p:spPr>
        <p:txBody>
          <a:bodyPr>
            <a:normAutofit/>
          </a:bodyPr>
          <a:lstStyle/>
          <a:p>
            <a:r>
              <a:rPr lang="en-US" sz="1600" b="1" i="1" dirty="0"/>
              <a:t>КАРТАС ЮЖНЫЙ</a:t>
            </a:r>
            <a:endParaRPr lang="ru-RU" sz="1600" dirty="0"/>
          </a:p>
          <a:p>
            <a:r>
              <a:rPr lang="en-US" sz="1600" i="1" dirty="0"/>
              <a:t>09 </a:t>
            </a:r>
            <a:r>
              <a:rPr lang="en-US" sz="1600" i="1" dirty="0" err="1"/>
              <a:t>февраля</a:t>
            </a:r>
            <a:r>
              <a:rPr lang="en-US" sz="1600" i="1" dirty="0"/>
              <a:t> - 18 </a:t>
            </a:r>
            <a:r>
              <a:rPr lang="en-US" sz="1600" i="1" dirty="0" err="1"/>
              <a:t>февраля</a:t>
            </a:r>
            <a:r>
              <a:rPr lang="en-US" sz="1600" i="1" dirty="0"/>
              <a:t>; 14 </a:t>
            </a:r>
            <a:r>
              <a:rPr lang="en-US" sz="1600" i="1" dirty="0" err="1"/>
              <a:t>августа</a:t>
            </a:r>
            <a:r>
              <a:rPr lang="en-US" sz="1600" i="1" dirty="0"/>
              <a:t> - 23 </a:t>
            </a:r>
            <a:r>
              <a:rPr lang="en-US" sz="1600" i="1" dirty="0" err="1"/>
              <a:t>августа</a:t>
            </a:r>
            <a:endParaRPr lang="ru-RU" sz="1600" dirty="0"/>
          </a:p>
          <a:p>
            <a:r>
              <a:rPr lang="en-US" sz="1600" dirty="0" err="1"/>
              <a:t>Раскидистый</a:t>
            </a:r>
            <a:r>
              <a:rPr lang="en-US" sz="1600" dirty="0"/>
              <a:t> </a:t>
            </a:r>
            <a:r>
              <a:rPr lang="en-US" sz="1600" dirty="0" err="1"/>
              <a:t>и</a:t>
            </a:r>
            <a:r>
              <a:rPr lang="en-US" sz="1600" dirty="0"/>
              <a:t> </a:t>
            </a:r>
            <a:r>
              <a:rPr lang="en-US" sz="1600" dirty="0" err="1"/>
              <a:t>мощный</a:t>
            </a:r>
            <a:r>
              <a:rPr lang="en-US" sz="1600" dirty="0"/>
              <a:t>, </a:t>
            </a:r>
            <a:r>
              <a:rPr lang="en-US" sz="1600" dirty="0" err="1"/>
              <a:t>в</a:t>
            </a:r>
            <a:r>
              <a:rPr lang="en-US" sz="1600" dirty="0"/>
              <a:t> </a:t>
            </a:r>
            <a:r>
              <a:rPr lang="en-US" sz="1600" dirty="0" err="1"/>
              <a:t>случае</a:t>
            </a:r>
            <a:r>
              <a:rPr lang="en-US" sz="1600" dirty="0"/>
              <a:t> </a:t>
            </a:r>
            <a:r>
              <a:rPr lang="en-US" sz="1600" dirty="0" err="1"/>
              <a:t>необходимости</a:t>
            </a:r>
            <a:r>
              <a:rPr lang="en-US" sz="1600" dirty="0"/>
              <a:t> </a:t>
            </a:r>
            <a:r>
              <a:rPr lang="en-US" sz="1600" dirty="0" err="1"/>
              <a:t>без</a:t>
            </a:r>
            <a:r>
              <a:rPr lang="en-US" sz="1600" dirty="0"/>
              <a:t> </a:t>
            </a:r>
            <a:r>
              <a:rPr lang="en-US" sz="1600" dirty="0" err="1"/>
              <a:t>труда</a:t>
            </a:r>
            <a:r>
              <a:rPr lang="en-US" sz="1600" dirty="0"/>
              <a:t> </a:t>
            </a:r>
            <a:r>
              <a:rPr lang="en-US" sz="1600" dirty="0" err="1"/>
              <a:t>переночует</a:t>
            </a:r>
            <a:r>
              <a:rPr lang="en-US" sz="1600" dirty="0"/>
              <a:t> </a:t>
            </a:r>
            <a:r>
              <a:rPr lang="en-US" sz="1600" dirty="0" err="1"/>
              <a:t>под</a:t>
            </a:r>
            <a:r>
              <a:rPr lang="en-US" sz="1600" dirty="0"/>
              <a:t> </a:t>
            </a:r>
            <a:r>
              <a:rPr lang="en-US" sz="1600" dirty="0" err="1"/>
              <a:t>открытым</a:t>
            </a:r>
            <a:r>
              <a:rPr lang="en-US" sz="1600" dirty="0"/>
              <a:t> </a:t>
            </a:r>
            <a:r>
              <a:rPr lang="en-US" sz="1600" dirty="0" err="1"/>
              <a:t>небом</a:t>
            </a:r>
            <a:r>
              <a:rPr lang="en-US" sz="1600" dirty="0"/>
              <a:t>. </a:t>
            </a:r>
            <a:r>
              <a:rPr lang="en-US" sz="1600" dirty="0" err="1"/>
              <a:t>Уверенный</a:t>
            </a:r>
            <a:r>
              <a:rPr lang="en-US" sz="1600" dirty="0"/>
              <a:t> </a:t>
            </a:r>
            <a:r>
              <a:rPr lang="en-US" sz="1600" dirty="0" err="1"/>
              <a:t>в</a:t>
            </a:r>
            <a:r>
              <a:rPr lang="en-US" sz="1600" dirty="0"/>
              <a:t> </a:t>
            </a:r>
            <a:r>
              <a:rPr lang="en-US" sz="1600" dirty="0" err="1"/>
              <a:t>себе</a:t>
            </a:r>
            <a:r>
              <a:rPr lang="en-US" sz="1600" dirty="0"/>
              <a:t>, </a:t>
            </a:r>
            <a:r>
              <a:rPr lang="en-US" sz="1600" dirty="0" err="1"/>
              <a:t>умеет</a:t>
            </a:r>
            <a:r>
              <a:rPr lang="en-US" sz="1600" dirty="0"/>
              <a:t> </a:t>
            </a:r>
            <a:r>
              <a:rPr lang="en-US" sz="1600" dirty="0" err="1"/>
              <a:t>заставить</a:t>
            </a:r>
            <a:r>
              <a:rPr lang="en-US" sz="1600" dirty="0"/>
              <a:t> </a:t>
            </a:r>
            <a:r>
              <a:rPr lang="en-US" sz="1600" dirty="0" err="1"/>
              <a:t>каждого</a:t>
            </a:r>
            <a:r>
              <a:rPr lang="en-US" sz="1600" dirty="0"/>
              <a:t> </a:t>
            </a:r>
            <a:r>
              <a:rPr lang="en-US" sz="1600" dirty="0" err="1"/>
              <a:t>считаться</a:t>
            </a:r>
            <a:r>
              <a:rPr lang="en-US" sz="1600" dirty="0"/>
              <a:t> </a:t>
            </a:r>
            <a:r>
              <a:rPr lang="en-US" sz="1600" dirty="0" err="1"/>
              <a:t>с</a:t>
            </a:r>
            <a:r>
              <a:rPr lang="en-US" sz="1600" dirty="0"/>
              <a:t> </a:t>
            </a:r>
            <a:r>
              <a:rPr lang="en-US" sz="1600" dirty="0" err="1"/>
              <a:t>собой</a:t>
            </a:r>
            <a:r>
              <a:rPr lang="en-US" sz="1600" dirty="0"/>
              <a:t>. </a:t>
            </a:r>
            <a:r>
              <a:rPr lang="en-US" sz="1600" dirty="0" err="1"/>
              <a:t>Но</a:t>
            </a:r>
            <a:r>
              <a:rPr lang="en-US" sz="1600" dirty="0"/>
              <a:t> </a:t>
            </a:r>
            <a:r>
              <a:rPr lang="en-US" sz="1600" dirty="0" err="1"/>
              <a:t>чувствителен</a:t>
            </a:r>
            <a:r>
              <a:rPr lang="en-US" sz="1600" dirty="0"/>
              <a:t> </a:t>
            </a:r>
            <a:r>
              <a:rPr lang="en-US" sz="1600" dirty="0" err="1"/>
              <a:t>к</a:t>
            </a:r>
            <a:r>
              <a:rPr lang="en-US" sz="1600" dirty="0"/>
              <a:t> </a:t>
            </a:r>
            <a:r>
              <a:rPr lang="en-US" sz="1600" dirty="0" err="1"/>
              <a:t>обидам</a:t>
            </a:r>
            <a:r>
              <a:rPr lang="en-US" sz="1600" dirty="0"/>
              <a:t> </a:t>
            </a:r>
            <a:r>
              <a:rPr lang="en-US" sz="1600" dirty="0" err="1"/>
              <a:t>и</a:t>
            </a:r>
            <a:r>
              <a:rPr lang="en-US" sz="1600" dirty="0"/>
              <a:t> </a:t>
            </a:r>
            <a:r>
              <a:rPr lang="en-US" sz="1600" dirty="0" err="1"/>
              <a:t>не</a:t>
            </a:r>
            <a:r>
              <a:rPr lang="en-US" sz="1600" dirty="0"/>
              <a:t> </a:t>
            </a:r>
            <a:r>
              <a:rPr lang="en-US" sz="1600" dirty="0" err="1"/>
              <a:t>всегда</a:t>
            </a:r>
            <a:r>
              <a:rPr lang="en-US" sz="1600" dirty="0"/>
              <a:t> </a:t>
            </a:r>
            <a:r>
              <a:rPr lang="en-US" sz="1600" dirty="0" err="1"/>
              <a:t>понимает</a:t>
            </a:r>
            <a:r>
              <a:rPr lang="en-US" sz="1600" dirty="0"/>
              <a:t> </a:t>
            </a:r>
            <a:r>
              <a:rPr lang="en-US" sz="1600" dirty="0" err="1"/>
              <a:t>шутку</a:t>
            </a:r>
            <a:r>
              <a:rPr lang="en-US" sz="1600" dirty="0"/>
              <a:t>. </a:t>
            </a:r>
            <a:r>
              <a:rPr lang="en-US" sz="1600" dirty="0" err="1"/>
              <a:t>Не</a:t>
            </a:r>
            <a:r>
              <a:rPr lang="en-US" sz="1600" dirty="0"/>
              <a:t> </a:t>
            </a:r>
            <a:r>
              <a:rPr lang="en-US" sz="1600" dirty="0" err="1"/>
              <a:t>задумываясь</a:t>
            </a:r>
            <a:r>
              <a:rPr lang="en-US" sz="1600" dirty="0"/>
              <a:t>, </a:t>
            </a:r>
            <a:r>
              <a:rPr lang="en-US" sz="1600" dirty="0" err="1"/>
              <a:t>решает</a:t>
            </a:r>
            <a:r>
              <a:rPr lang="en-US" sz="1600" dirty="0"/>
              <a:t> </a:t>
            </a:r>
            <a:r>
              <a:rPr lang="en-US" sz="1600" dirty="0" err="1"/>
              <a:t>проблемы</a:t>
            </a:r>
            <a:r>
              <a:rPr lang="en-US" sz="1600" dirty="0"/>
              <a:t> </a:t>
            </a:r>
            <a:r>
              <a:rPr lang="en-US" sz="1600" dirty="0" err="1"/>
              <a:t>и</a:t>
            </a:r>
            <a:r>
              <a:rPr lang="en-US" sz="1600" dirty="0"/>
              <a:t> </a:t>
            </a:r>
            <a:r>
              <a:rPr lang="en-US" sz="1600" dirty="0" err="1"/>
              <a:t>порой</a:t>
            </a:r>
            <a:r>
              <a:rPr lang="en-US" sz="1600" dirty="0"/>
              <a:t> </a:t>
            </a:r>
            <a:r>
              <a:rPr lang="en-US" sz="1600" dirty="0" err="1"/>
              <a:t>не</a:t>
            </a:r>
            <a:r>
              <a:rPr lang="en-US" sz="1600" dirty="0"/>
              <a:t> </a:t>
            </a:r>
            <a:r>
              <a:rPr lang="en-US" sz="1600" dirty="0" err="1"/>
              <a:t>ведает</a:t>
            </a:r>
            <a:r>
              <a:rPr lang="en-US" sz="1600" dirty="0"/>
              <a:t> </a:t>
            </a:r>
            <a:r>
              <a:rPr lang="en-US" sz="1600" dirty="0" err="1"/>
              <a:t>опасности</a:t>
            </a:r>
            <a:r>
              <a:rPr lang="en-US" sz="1600" dirty="0"/>
              <a:t>. </a:t>
            </a:r>
            <a:r>
              <a:rPr lang="en-US" sz="1600" dirty="0" err="1"/>
              <a:t>Астрологи-друиды</a:t>
            </a:r>
            <a:r>
              <a:rPr lang="en-US" sz="1600" dirty="0"/>
              <a:t> </a:t>
            </a:r>
            <a:r>
              <a:rPr lang="en-US" sz="1600" dirty="0" err="1"/>
              <a:t>приписывали</a:t>
            </a:r>
            <a:r>
              <a:rPr lang="en-US" sz="1600" dirty="0"/>
              <a:t> </a:t>
            </a:r>
            <a:r>
              <a:rPr lang="en-US" sz="1600" dirty="0" err="1"/>
              <a:t>рожденным</a:t>
            </a:r>
            <a:r>
              <a:rPr lang="en-US" sz="1600" dirty="0"/>
              <a:t> </a:t>
            </a:r>
            <a:r>
              <a:rPr lang="en-US" sz="1600" dirty="0" err="1"/>
              <a:t>под</a:t>
            </a:r>
            <a:r>
              <a:rPr lang="en-US" sz="1600" dirty="0"/>
              <a:t> </a:t>
            </a:r>
            <a:r>
              <a:rPr lang="en-US" sz="1600" dirty="0" err="1"/>
              <a:t>знаком</a:t>
            </a:r>
            <a:r>
              <a:rPr lang="en-US" sz="1600" dirty="0"/>
              <a:t> </a:t>
            </a:r>
            <a:r>
              <a:rPr lang="en-US" sz="1600" dirty="0" err="1"/>
              <a:t>Картаса</a:t>
            </a:r>
            <a:r>
              <a:rPr lang="en-US" sz="1600" dirty="0"/>
              <a:t> </a:t>
            </a:r>
            <a:r>
              <a:rPr lang="en-US" sz="1600" dirty="0" err="1"/>
              <a:t>неистребимый</a:t>
            </a:r>
            <a:r>
              <a:rPr lang="en-US" sz="1600" dirty="0"/>
              <a:t> </a:t>
            </a:r>
            <a:r>
              <a:rPr lang="en-US" sz="1600" dirty="0" err="1"/>
              <a:t>оптимизм</a:t>
            </a:r>
            <a:r>
              <a:rPr lang="en-US" sz="1600" dirty="0"/>
              <a:t>, </a:t>
            </a:r>
            <a:r>
              <a:rPr lang="en-US" sz="1600" dirty="0" err="1"/>
              <a:t>интеллигентность</a:t>
            </a:r>
            <a:r>
              <a:rPr lang="en-US" sz="1600" dirty="0"/>
              <a:t> </a:t>
            </a:r>
            <a:r>
              <a:rPr lang="en-US" sz="1600" dirty="0" err="1"/>
              <a:t>и</a:t>
            </a:r>
            <a:r>
              <a:rPr lang="en-US" sz="1600" dirty="0"/>
              <a:t> </a:t>
            </a:r>
            <a:r>
              <a:rPr lang="en-US" sz="1600" dirty="0" err="1"/>
              <a:t>большую</a:t>
            </a:r>
            <a:r>
              <a:rPr lang="en-US" sz="1600" dirty="0"/>
              <a:t> </a:t>
            </a:r>
            <a:r>
              <a:rPr lang="en-US" sz="1600" dirty="0" err="1"/>
              <a:t>способность</a:t>
            </a:r>
            <a:r>
              <a:rPr lang="en-US" sz="1600" dirty="0"/>
              <a:t> </a:t>
            </a:r>
            <a:r>
              <a:rPr lang="en-US" sz="1600" dirty="0" err="1"/>
              <a:t>к</a:t>
            </a:r>
            <a:r>
              <a:rPr lang="en-US" sz="1600" dirty="0"/>
              <a:t> </a:t>
            </a:r>
            <a:r>
              <a:rPr lang="en-US" sz="1600" dirty="0" err="1"/>
              <a:t>дедуктивному</a:t>
            </a:r>
            <a:r>
              <a:rPr lang="en-US" sz="1600" dirty="0"/>
              <a:t> </a:t>
            </a:r>
            <a:r>
              <a:rPr lang="en-US" sz="1600" dirty="0" err="1"/>
              <a:t>мышлению</a:t>
            </a:r>
            <a:r>
              <a:rPr lang="en-US" sz="1600" dirty="0"/>
              <a:t>. </a:t>
            </a:r>
            <a:endParaRPr lang="ru-RU" sz="1600" dirty="0"/>
          </a:p>
          <a:p>
            <a:endParaRPr lang="ru-RU" sz="1600" dirty="0"/>
          </a:p>
        </p:txBody>
      </p:sp>
      <p:pic>
        <p:nvPicPr>
          <p:cNvPr id="4" name="Изображение 3" descr="karkas_uzhnyi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469" y="2002367"/>
            <a:ext cx="6468534" cy="4770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5943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2133600"/>
          </a:xfrm>
        </p:spPr>
        <p:txBody>
          <a:bodyPr>
            <a:noAutofit/>
          </a:bodyPr>
          <a:lstStyle/>
          <a:p>
            <a:r>
              <a:rPr lang="en-US" sz="1600" b="1" i="1" dirty="0"/>
              <a:t>СОСНА</a:t>
            </a:r>
            <a:endParaRPr lang="ru-RU" sz="1600" dirty="0"/>
          </a:p>
          <a:p>
            <a:r>
              <a:rPr lang="en-US" sz="1600" i="1" dirty="0"/>
              <a:t>19 </a:t>
            </a:r>
            <a:r>
              <a:rPr lang="en-US" sz="1600" i="1" dirty="0" err="1"/>
              <a:t>февраля</a:t>
            </a:r>
            <a:r>
              <a:rPr lang="en-US" sz="1600" i="1" dirty="0"/>
              <a:t> - 28-29 </a:t>
            </a:r>
            <a:r>
              <a:rPr lang="en-US" sz="1600" i="1" dirty="0" err="1"/>
              <a:t>февраля</a:t>
            </a:r>
            <a:r>
              <a:rPr lang="en-US" sz="1600" i="1" dirty="0"/>
              <a:t>; 24 </a:t>
            </a:r>
            <a:r>
              <a:rPr lang="en-US" sz="1600" i="1" dirty="0" err="1"/>
              <a:t>августа</a:t>
            </a:r>
            <a:r>
              <a:rPr lang="en-US" sz="1600" i="1" dirty="0"/>
              <a:t> – 02 </a:t>
            </a:r>
            <a:r>
              <a:rPr lang="en-US" sz="1600" i="1" dirty="0" err="1"/>
              <a:t>сентября</a:t>
            </a:r>
            <a:endParaRPr lang="ru-RU" sz="1600" dirty="0"/>
          </a:p>
          <a:p>
            <a:r>
              <a:rPr lang="en-US" sz="1600" dirty="0" err="1"/>
              <a:t>Красива</a:t>
            </a:r>
            <a:r>
              <a:rPr lang="en-US" sz="1600" dirty="0"/>
              <a:t> </a:t>
            </a:r>
            <a:r>
              <a:rPr lang="en-US" sz="1600" dirty="0" err="1"/>
              <a:t>и</a:t>
            </a:r>
            <a:r>
              <a:rPr lang="en-US" sz="1600" dirty="0"/>
              <a:t> </a:t>
            </a:r>
            <a:r>
              <a:rPr lang="en-US" sz="1600" dirty="0" err="1"/>
              <a:t>умеет</a:t>
            </a:r>
            <a:r>
              <a:rPr lang="en-US" sz="1600" dirty="0"/>
              <a:t> </a:t>
            </a:r>
            <a:r>
              <a:rPr lang="en-US" sz="1600" dirty="0" err="1"/>
              <a:t>подчеркнуть</a:t>
            </a:r>
            <a:r>
              <a:rPr lang="en-US" sz="1600" dirty="0"/>
              <a:t> </a:t>
            </a:r>
            <a:r>
              <a:rPr lang="en-US" sz="1600" dirty="0" err="1"/>
              <a:t>свои</a:t>
            </a:r>
            <a:r>
              <a:rPr lang="en-US" sz="1600" dirty="0"/>
              <a:t> </a:t>
            </a:r>
            <a:r>
              <a:rPr lang="en-US" sz="1600" dirty="0" err="1"/>
              <a:t>достоинства</a:t>
            </a:r>
            <a:r>
              <a:rPr lang="en-US" sz="1600" dirty="0"/>
              <a:t>. </a:t>
            </a:r>
            <a:r>
              <a:rPr lang="en-US" sz="1600" dirty="0" err="1"/>
              <a:t>Любит</a:t>
            </a:r>
            <a:r>
              <a:rPr lang="en-US" sz="1600" dirty="0"/>
              <a:t> </a:t>
            </a:r>
            <a:r>
              <a:rPr lang="en-US" sz="1600" dirty="0" err="1"/>
              <a:t>домашний</a:t>
            </a:r>
            <a:r>
              <a:rPr lang="en-US" sz="1600" dirty="0"/>
              <a:t> </a:t>
            </a:r>
            <a:r>
              <a:rPr lang="en-US" sz="1600" dirty="0" err="1"/>
              <a:t>уют</a:t>
            </a:r>
            <a:r>
              <a:rPr lang="en-US" sz="1600" dirty="0"/>
              <a:t> </a:t>
            </a:r>
            <a:r>
              <a:rPr lang="en-US" sz="1600" dirty="0" err="1"/>
              <a:t>и</a:t>
            </a:r>
            <a:r>
              <a:rPr lang="en-US" sz="1600" dirty="0"/>
              <a:t> </a:t>
            </a:r>
            <a:r>
              <a:rPr lang="en-US" sz="1600" dirty="0" err="1"/>
              <a:t>роскошь</a:t>
            </a:r>
            <a:r>
              <a:rPr lang="en-US" sz="1600" dirty="0"/>
              <a:t>. </a:t>
            </a:r>
            <a:r>
              <a:rPr lang="en-US" sz="1600" dirty="0" err="1"/>
              <a:t>Умеет</a:t>
            </a:r>
            <a:r>
              <a:rPr lang="en-US" sz="1600" dirty="0"/>
              <a:t> </a:t>
            </a:r>
            <a:r>
              <a:rPr lang="en-US" sz="1600" dirty="0" err="1"/>
              <a:t>выходить</a:t>
            </a:r>
            <a:r>
              <a:rPr lang="en-US" sz="1600" dirty="0"/>
              <a:t> </a:t>
            </a:r>
            <a:r>
              <a:rPr lang="en-US" sz="1600" dirty="0" err="1"/>
              <a:t>из</a:t>
            </a:r>
            <a:r>
              <a:rPr lang="en-US" sz="1600" dirty="0"/>
              <a:t> </a:t>
            </a:r>
            <a:r>
              <a:rPr lang="en-US" sz="1600" dirty="0" err="1"/>
              <a:t>сложных</a:t>
            </a:r>
            <a:r>
              <a:rPr lang="en-US" sz="1600" dirty="0"/>
              <a:t> </a:t>
            </a:r>
            <a:r>
              <a:rPr lang="en-US" sz="1600" dirty="0" err="1"/>
              <a:t>ситуаций</a:t>
            </a:r>
            <a:r>
              <a:rPr lang="en-US" sz="1600" dirty="0"/>
              <a:t>, </a:t>
            </a:r>
            <a:r>
              <a:rPr lang="en-US" sz="1600" dirty="0" err="1"/>
              <a:t>быстра</a:t>
            </a:r>
            <a:r>
              <a:rPr lang="en-US" sz="1600" dirty="0"/>
              <a:t> </a:t>
            </a:r>
            <a:r>
              <a:rPr lang="en-US" sz="1600" dirty="0" err="1"/>
              <a:t>и</a:t>
            </a:r>
            <a:r>
              <a:rPr lang="en-US" sz="1600" dirty="0"/>
              <a:t> </a:t>
            </a:r>
            <a:r>
              <a:rPr lang="en-US" sz="1600" dirty="0" err="1"/>
              <a:t>точна</a:t>
            </a:r>
            <a:r>
              <a:rPr lang="en-US" sz="1600" dirty="0"/>
              <a:t> </a:t>
            </a:r>
            <a:r>
              <a:rPr lang="en-US" sz="1600" dirty="0" err="1"/>
              <a:t>в</a:t>
            </a:r>
            <a:r>
              <a:rPr lang="en-US" sz="1600" dirty="0"/>
              <a:t> </a:t>
            </a:r>
            <a:r>
              <a:rPr lang="en-US" sz="1600" dirty="0" err="1"/>
              <a:t>действиях</a:t>
            </a:r>
            <a:r>
              <a:rPr lang="en-US" sz="1600" dirty="0"/>
              <a:t>. </a:t>
            </a:r>
            <a:r>
              <a:rPr lang="en-US" sz="1600" dirty="0" err="1"/>
              <a:t>Друиды</a:t>
            </a:r>
            <a:r>
              <a:rPr lang="en-US" sz="1600" dirty="0"/>
              <a:t> </a:t>
            </a:r>
            <a:r>
              <a:rPr lang="en-US" sz="1600" dirty="0" err="1"/>
              <a:t>наделили</a:t>
            </a:r>
            <a:r>
              <a:rPr lang="en-US" sz="1600" dirty="0"/>
              <a:t> </a:t>
            </a:r>
            <a:r>
              <a:rPr lang="en-US" sz="1600" dirty="0" err="1"/>
              <a:t>знак</a:t>
            </a:r>
            <a:r>
              <a:rPr lang="en-US" sz="1600" dirty="0"/>
              <a:t> </a:t>
            </a:r>
            <a:r>
              <a:rPr lang="en-US" sz="1600" dirty="0" err="1"/>
              <a:t>Сосны</a:t>
            </a:r>
            <a:r>
              <a:rPr lang="en-US" sz="1600" dirty="0"/>
              <a:t> </a:t>
            </a:r>
            <a:r>
              <a:rPr lang="en-US" sz="1600" dirty="0" err="1"/>
              <a:t>большой</a:t>
            </a:r>
            <a:r>
              <a:rPr lang="en-US" sz="1600" dirty="0"/>
              <a:t> </a:t>
            </a:r>
            <a:r>
              <a:rPr lang="en-US" sz="1600" dirty="0" err="1"/>
              <a:t>эстетичностью</a:t>
            </a:r>
            <a:r>
              <a:rPr lang="en-US" sz="1600" dirty="0"/>
              <a:t>, </a:t>
            </a:r>
            <a:r>
              <a:rPr lang="en-US" sz="1600" dirty="0" err="1"/>
              <a:t>целостностью</a:t>
            </a:r>
            <a:r>
              <a:rPr lang="en-US" sz="1600" dirty="0"/>
              <a:t> </a:t>
            </a:r>
            <a:r>
              <a:rPr lang="en-US" sz="1600" dirty="0" err="1"/>
              <a:t>и</a:t>
            </a:r>
            <a:r>
              <a:rPr lang="en-US" sz="1600" dirty="0"/>
              <a:t> </a:t>
            </a:r>
            <a:r>
              <a:rPr lang="en-US" sz="1600" dirty="0" err="1"/>
              <a:t>собранностью</a:t>
            </a:r>
            <a:r>
              <a:rPr lang="en-US" sz="1600" dirty="0"/>
              <a:t>, </a:t>
            </a:r>
            <a:r>
              <a:rPr lang="en-US" sz="1600" dirty="0" err="1"/>
              <a:t>склонностью</a:t>
            </a:r>
            <a:r>
              <a:rPr lang="en-US" sz="1600" dirty="0"/>
              <a:t> </a:t>
            </a:r>
            <a:r>
              <a:rPr lang="en-US" sz="1600" dirty="0" err="1"/>
              <a:t>к</a:t>
            </a:r>
            <a:r>
              <a:rPr lang="en-US" sz="1600" dirty="0"/>
              <a:t> </a:t>
            </a:r>
            <a:r>
              <a:rPr lang="en-US" sz="1600" dirty="0" err="1"/>
              <a:t>анализу</a:t>
            </a:r>
            <a:r>
              <a:rPr lang="en-US" sz="1600" dirty="0" smtClean="0"/>
              <a:t>.</a:t>
            </a:r>
            <a:endParaRPr lang="ru-RU" sz="1600" dirty="0"/>
          </a:p>
        </p:txBody>
      </p:sp>
      <p:pic>
        <p:nvPicPr>
          <p:cNvPr id="2" name="Изображение 1" descr="sos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31" y="1492608"/>
            <a:ext cx="8048087" cy="5365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5943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115984" y="164100"/>
            <a:ext cx="3824816" cy="6372164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/>
              <a:t>ИВА</a:t>
            </a:r>
            <a:endParaRPr lang="ru-RU" dirty="0"/>
          </a:p>
          <a:p>
            <a:r>
              <a:rPr lang="en-US" i="1" dirty="0"/>
              <a:t>01 </a:t>
            </a:r>
            <a:r>
              <a:rPr lang="en-US" i="1" dirty="0" err="1"/>
              <a:t>марта</a:t>
            </a:r>
            <a:r>
              <a:rPr lang="en-US" i="1" dirty="0"/>
              <a:t> - 10 </a:t>
            </a:r>
            <a:r>
              <a:rPr lang="en-US" i="1" dirty="0" err="1"/>
              <a:t>марта</a:t>
            </a:r>
            <a:r>
              <a:rPr lang="en-US" i="1" dirty="0"/>
              <a:t>; 03 </a:t>
            </a:r>
            <a:r>
              <a:rPr lang="en-US" i="1" dirty="0" err="1"/>
              <a:t>сентября</a:t>
            </a:r>
            <a:r>
              <a:rPr lang="en-US" i="1" dirty="0"/>
              <a:t> - 12 </a:t>
            </a:r>
            <a:r>
              <a:rPr lang="en-US" i="1" dirty="0" err="1"/>
              <a:t>сентября</a:t>
            </a:r>
            <a:endParaRPr lang="ru-RU" dirty="0"/>
          </a:p>
          <a:p>
            <a:r>
              <a:rPr lang="en-US" dirty="0" err="1"/>
              <a:t>Песенно-меланхолическая</a:t>
            </a:r>
            <a:r>
              <a:rPr lang="en-US" dirty="0"/>
              <a:t> </a:t>
            </a:r>
            <a:r>
              <a:rPr lang="en-US" dirty="0" err="1"/>
              <a:t>красота</a:t>
            </a:r>
            <a:r>
              <a:rPr lang="en-US" dirty="0"/>
              <a:t> </a:t>
            </a:r>
            <a:r>
              <a:rPr lang="en-US" dirty="0" err="1"/>
              <a:t>создает</a:t>
            </a:r>
            <a:r>
              <a:rPr lang="en-US" dirty="0"/>
              <a:t> </a:t>
            </a:r>
            <a:r>
              <a:rPr lang="en-US" dirty="0" err="1"/>
              <a:t>вокруг</a:t>
            </a:r>
            <a:r>
              <a:rPr lang="en-US" dirty="0"/>
              <a:t> </a:t>
            </a:r>
            <a:r>
              <a:rPr lang="en-US" dirty="0" err="1"/>
              <a:t>нее</a:t>
            </a:r>
            <a:r>
              <a:rPr lang="en-US" dirty="0"/>
              <a:t> </a:t>
            </a:r>
            <a:r>
              <a:rPr lang="en-US" dirty="0" err="1"/>
              <a:t>ореол</a:t>
            </a:r>
            <a:r>
              <a:rPr lang="en-US" dirty="0"/>
              <a:t> </a:t>
            </a:r>
            <a:r>
              <a:rPr lang="en-US" dirty="0" err="1"/>
              <a:t>своеобразия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загадочности</a:t>
            </a:r>
            <a:r>
              <a:rPr lang="en-US" dirty="0"/>
              <a:t>. </a:t>
            </a:r>
            <a:r>
              <a:rPr lang="en-US" dirty="0" err="1"/>
              <a:t>Она</a:t>
            </a:r>
            <a:r>
              <a:rPr lang="en-US" dirty="0"/>
              <a:t> </a:t>
            </a:r>
            <a:r>
              <a:rPr lang="en-US" dirty="0" err="1"/>
              <a:t>полна</a:t>
            </a:r>
            <a:r>
              <a:rPr lang="en-US" dirty="0"/>
              <a:t> </a:t>
            </a:r>
            <a:r>
              <a:rPr lang="en-US" dirty="0" err="1"/>
              <a:t>неясных</a:t>
            </a:r>
            <a:r>
              <a:rPr lang="en-US" dirty="0"/>
              <a:t> </a:t>
            </a:r>
            <a:r>
              <a:rPr lang="en-US" dirty="0" err="1"/>
              <a:t>мыслей</a:t>
            </a:r>
            <a:r>
              <a:rPr lang="en-US" dirty="0"/>
              <a:t>, </a:t>
            </a:r>
            <a:r>
              <a:rPr lang="en-US" dirty="0" err="1"/>
              <a:t>неосознанных</a:t>
            </a:r>
            <a:r>
              <a:rPr lang="en-US" dirty="0"/>
              <a:t> </a:t>
            </a:r>
            <a:r>
              <a:rPr lang="en-US" dirty="0" err="1"/>
              <a:t>желаний</a:t>
            </a:r>
            <a:r>
              <a:rPr lang="en-US" dirty="0"/>
              <a:t>, </a:t>
            </a:r>
            <a:r>
              <a:rPr lang="en-US" dirty="0" err="1"/>
              <a:t>которые</a:t>
            </a:r>
            <a:r>
              <a:rPr lang="en-US" dirty="0"/>
              <a:t> </a:t>
            </a:r>
            <a:r>
              <a:rPr lang="en-US" dirty="0" err="1"/>
              <a:t>часто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сама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может</a:t>
            </a:r>
            <a:r>
              <a:rPr lang="en-US" dirty="0"/>
              <a:t> </a:t>
            </a:r>
            <a:r>
              <a:rPr lang="en-US" dirty="0" err="1"/>
              <a:t>определить</a:t>
            </a:r>
            <a:r>
              <a:rPr lang="en-US" dirty="0"/>
              <a:t>. </a:t>
            </a:r>
            <a:r>
              <a:rPr lang="en-US" dirty="0" err="1"/>
              <a:t>Вместе</a:t>
            </a:r>
            <a:r>
              <a:rPr lang="en-US" dirty="0"/>
              <a:t> </a:t>
            </a:r>
            <a:r>
              <a:rPr lang="en-US" dirty="0" err="1"/>
              <a:t>с</a:t>
            </a:r>
            <a:r>
              <a:rPr lang="en-US" dirty="0"/>
              <a:t> </a:t>
            </a:r>
            <a:r>
              <a:rPr lang="en-US" dirty="0" err="1"/>
              <a:t>тем</a:t>
            </a:r>
            <a:r>
              <a:rPr lang="en-US" dirty="0"/>
              <a:t> </a:t>
            </a:r>
            <a:r>
              <a:rPr lang="en-US" dirty="0" err="1"/>
              <a:t>часто</a:t>
            </a:r>
            <a:r>
              <a:rPr lang="en-US" dirty="0"/>
              <a:t> </a:t>
            </a:r>
            <a:r>
              <a:rPr lang="en-US" dirty="0" err="1"/>
              <a:t>неожиданно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окружающих</a:t>
            </a:r>
            <a:r>
              <a:rPr lang="en-US" dirty="0"/>
              <a:t> </a:t>
            </a:r>
            <a:r>
              <a:rPr lang="en-US" dirty="0" err="1"/>
              <a:t>проявляет</a:t>
            </a:r>
            <a:r>
              <a:rPr lang="en-US" dirty="0"/>
              <a:t> </a:t>
            </a:r>
            <a:r>
              <a:rPr lang="en-US" dirty="0" err="1"/>
              <a:t>завидные</a:t>
            </a:r>
            <a:r>
              <a:rPr lang="en-US" dirty="0"/>
              <a:t> </a:t>
            </a:r>
            <a:r>
              <a:rPr lang="en-US" dirty="0" err="1"/>
              <a:t>деловитость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решительность</a:t>
            </a:r>
            <a:r>
              <a:rPr lang="en-US" dirty="0"/>
              <a:t>. </a:t>
            </a:r>
            <a:r>
              <a:rPr lang="en-US" dirty="0" err="1"/>
              <a:t>Древние</a:t>
            </a:r>
            <a:r>
              <a:rPr lang="en-US" dirty="0"/>
              <a:t> </a:t>
            </a:r>
            <a:r>
              <a:rPr lang="en-US" dirty="0" err="1"/>
              <a:t>астрологи</a:t>
            </a:r>
            <a:r>
              <a:rPr lang="en-US" dirty="0"/>
              <a:t> </a:t>
            </a:r>
            <a:r>
              <a:rPr lang="en-US" dirty="0" err="1"/>
              <a:t>приписывали</a:t>
            </a:r>
            <a:r>
              <a:rPr lang="en-US" dirty="0"/>
              <a:t> </a:t>
            </a:r>
            <a:r>
              <a:rPr lang="en-US" dirty="0" err="1"/>
              <a:t>родившимся</a:t>
            </a:r>
            <a:r>
              <a:rPr lang="en-US" dirty="0"/>
              <a:t> </a:t>
            </a:r>
            <a:r>
              <a:rPr lang="en-US" dirty="0" err="1"/>
              <a:t>под</a:t>
            </a:r>
            <a:r>
              <a:rPr lang="en-US" dirty="0"/>
              <a:t> </a:t>
            </a:r>
            <a:r>
              <a:rPr lang="en-US" dirty="0" err="1"/>
              <a:t>этим</a:t>
            </a:r>
            <a:r>
              <a:rPr lang="en-US" dirty="0"/>
              <a:t> </a:t>
            </a:r>
            <a:r>
              <a:rPr lang="en-US" dirty="0" err="1"/>
              <a:t>знаком</a:t>
            </a:r>
            <a:r>
              <a:rPr lang="en-US" dirty="0"/>
              <a:t> </a:t>
            </a:r>
            <a:r>
              <a:rPr lang="en-US" dirty="0" err="1"/>
              <a:t>крайнюю</a:t>
            </a:r>
            <a:r>
              <a:rPr lang="en-US" dirty="0"/>
              <a:t> </a:t>
            </a:r>
            <a:r>
              <a:rPr lang="en-US" dirty="0" err="1"/>
              <a:t>романтичность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богатое</a:t>
            </a:r>
            <a:r>
              <a:rPr lang="en-US" dirty="0"/>
              <a:t> </a:t>
            </a:r>
            <a:r>
              <a:rPr lang="en-US" dirty="0" err="1"/>
              <a:t>воображение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сочетании</a:t>
            </a:r>
            <a:r>
              <a:rPr lang="en-US" dirty="0"/>
              <a:t> </a:t>
            </a:r>
            <a:r>
              <a:rPr lang="en-US" dirty="0" err="1"/>
              <a:t>с</a:t>
            </a:r>
            <a:r>
              <a:rPr lang="en-US" dirty="0"/>
              <a:t> </a:t>
            </a:r>
            <a:r>
              <a:rPr lang="en-US" dirty="0" err="1"/>
              <a:t>артистичностью</a:t>
            </a:r>
            <a:r>
              <a:rPr lang="en-US" dirty="0"/>
              <a:t>. </a:t>
            </a:r>
            <a:endParaRPr lang="ru-RU" dirty="0"/>
          </a:p>
          <a:p>
            <a:pPr marL="45720" indent="0">
              <a:buNone/>
            </a:pPr>
            <a:r>
              <a:rPr lang="en-US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4" name="Изображение 3" descr="iv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36"/>
            <a:ext cx="5115984" cy="6827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5943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7799" y="20320"/>
            <a:ext cx="8966199" cy="1673013"/>
          </a:xfrm>
        </p:spPr>
        <p:txBody>
          <a:bodyPr>
            <a:noAutofit/>
          </a:bodyPr>
          <a:lstStyle/>
          <a:p>
            <a:r>
              <a:rPr lang="en-US" sz="1600" b="1" i="1" dirty="0"/>
              <a:t>ЛИПА</a:t>
            </a:r>
            <a:endParaRPr lang="ru-RU" sz="1600" dirty="0"/>
          </a:p>
          <a:p>
            <a:r>
              <a:rPr lang="en-US" sz="1600" i="1" dirty="0"/>
              <a:t>11 </a:t>
            </a:r>
            <a:r>
              <a:rPr lang="en-US" sz="1600" i="1" dirty="0" err="1"/>
              <a:t>марта</a:t>
            </a:r>
            <a:r>
              <a:rPr lang="en-US" sz="1600" i="1" dirty="0"/>
              <a:t> - 20 </a:t>
            </a:r>
            <a:r>
              <a:rPr lang="en-US" sz="1600" i="1" dirty="0" err="1"/>
              <a:t>марта</a:t>
            </a:r>
            <a:r>
              <a:rPr lang="en-US" sz="1600" i="1" dirty="0"/>
              <a:t>; 13 </a:t>
            </a:r>
            <a:r>
              <a:rPr lang="en-US" sz="1600" i="1" dirty="0" err="1"/>
              <a:t>сентября</a:t>
            </a:r>
            <a:r>
              <a:rPr lang="en-US" sz="1600" i="1" dirty="0"/>
              <a:t> - 22 </a:t>
            </a:r>
            <a:r>
              <a:rPr lang="en-US" sz="1600" i="1" dirty="0" err="1"/>
              <a:t>сентября</a:t>
            </a:r>
            <a:endParaRPr lang="ru-RU" sz="1600" dirty="0"/>
          </a:p>
          <a:p>
            <a:r>
              <a:rPr lang="en-US" sz="1600" dirty="0" err="1"/>
              <a:t>Весьма</a:t>
            </a:r>
            <a:r>
              <a:rPr lang="en-US" sz="1600" dirty="0"/>
              <a:t> </a:t>
            </a:r>
            <a:r>
              <a:rPr lang="en-US" sz="1600" dirty="0" err="1"/>
              <a:t>обаятельна</a:t>
            </a:r>
            <a:r>
              <a:rPr lang="en-US" sz="1600" dirty="0"/>
              <a:t> </a:t>
            </a:r>
            <a:r>
              <a:rPr lang="en-US" sz="1600" dirty="0" err="1"/>
              <a:t>и</a:t>
            </a:r>
            <a:r>
              <a:rPr lang="en-US" sz="1600" dirty="0"/>
              <a:t> </a:t>
            </a:r>
            <a:r>
              <a:rPr lang="en-US" sz="1600" dirty="0" err="1"/>
              <a:t>умеет</a:t>
            </a:r>
            <a:r>
              <a:rPr lang="en-US" sz="1600" dirty="0"/>
              <a:t> </a:t>
            </a:r>
            <a:r>
              <a:rPr lang="en-US" sz="1600" dirty="0" err="1"/>
              <a:t>своим</a:t>
            </a:r>
            <a:r>
              <a:rPr lang="en-US" sz="1600" dirty="0"/>
              <a:t> </a:t>
            </a:r>
            <a:r>
              <a:rPr lang="en-US" sz="1600" dirty="0" err="1"/>
              <a:t>обаянием</a:t>
            </a:r>
            <a:r>
              <a:rPr lang="en-US" sz="1600" dirty="0"/>
              <a:t> </a:t>
            </a:r>
            <a:r>
              <a:rPr lang="en-US" sz="1600" dirty="0" err="1"/>
              <a:t>пользоваться</a:t>
            </a:r>
            <a:r>
              <a:rPr lang="en-US" sz="1600" dirty="0"/>
              <a:t>. </a:t>
            </a:r>
            <a:r>
              <a:rPr lang="en-US" sz="1600" dirty="0" err="1"/>
              <a:t>Это</a:t>
            </a:r>
            <a:r>
              <a:rPr lang="en-US" sz="1600" dirty="0"/>
              <a:t> </a:t>
            </a:r>
            <a:r>
              <a:rPr lang="en-US" sz="1600" dirty="0" err="1"/>
              <a:t>способствует</a:t>
            </a:r>
            <a:r>
              <a:rPr lang="en-US" sz="1600" dirty="0"/>
              <a:t> </a:t>
            </a:r>
            <a:r>
              <a:rPr lang="en-US" sz="1600" dirty="0" err="1"/>
              <a:t>ее</a:t>
            </a:r>
            <a:r>
              <a:rPr lang="en-US" sz="1600" dirty="0"/>
              <a:t> </a:t>
            </a:r>
            <a:r>
              <a:rPr lang="en-US" sz="1600" dirty="0" err="1"/>
              <a:t>успехам</a:t>
            </a:r>
            <a:r>
              <a:rPr lang="en-US" sz="1600" dirty="0"/>
              <a:t> </a:t>
            </a:r>
            <a:r>
              <a:rPr lang="en-US" sz="1600" dirty="0" err="1"/>
              <a:t>в</a:t>
            </a:r>
            <a:r>
              <a:rPr lang="en-US" sz="1600" dirty="0"/>
              <a:t> </a:t>
            </a:r>
            <a:r>
              <a:rPr lang="en-US" sz="1600" dirty="0" err="1"/>
              <a:t>жизни</a:t>
            </a:r>
            <a:r>
              <a:rPr lang="en-US" sz="1600" dirty="0"/>
              <a:t>, </a:t>
            </a:r>
            <a:r>
              <a:rPr lang="en-US" sz="1600" dirty="0" err="1"/>
              <a:t>но</a:t>
            </a:r>
            <a:r>
              <a:rPr lang="en-US" sz="1600" dirty="0"/>
              <a:t> </a:t>
            </a:r>
            <a:r>
              <a:rPr lang="en-US" sz="1600" dirty="0" err="1"/>
              <a:t>она</a:t>
            </a:r>
            <a:r>
              <a:rPr lang="en-US" sz="1600" dirty="0"/>
              <a:t> </a:t>
            </a:r>
            <a:r>
              <a:rPr lang="en-US" sz="1600" dirty="0" err="1"/>
              <a:t>никогда</a:t>
            </a:r>
            <a:r>
              <a:rPr lang="en-US" sz="1600" dirty="0"/>
              <a:t> </a:t>
            </a:r>
            <a:r>
              <a:rPr lang="en-US" sz="1600" dirty="0" err="1"/>
              <a:t>не</a:t>
            </a:r>
            <a:r>
              <a:rPr lang="en-US" sz="1600" dirty="0"/>
              <a:t> </a:t>
            </a:r>
            <a:r>
              <a:rPr lang="en-US" sz="1600" dirty="0" err="1"/>
              <a:t>бывает</a:t>
            </a:r>
            <a:r>
              <a:rPr lang="en-US" sz="1600" dirty="0"/>
              <a:t> </a:t>
            </a:r>
            <a:r>
              <a:rPr lang="en-US" sz="1600" dirty="0" err="1"/>
              <a:t>удовлетворена</a:t>
            </a:r>
            <a:r>
              <a:rPr lang="en-US" sz="1600" dirty="0"/>
              <a:t> </a:t>
            </a:r>
            <a:r>
              <a:rPr lang="en-US" sz="1600" dirty="0" err="1"/>
              <a:t>достигнутым</a:t>
            </a:r>
            <a:r>
              <a:rPr lang="en-US" sz="1600" dirty="0"/>
              <a:t>. </a:t>
            </a:r>
            <a:r>
              <a:rPr lang="en-US" sz="1600" dirty="0" err="1"/>
              <a:t>Бывает</a:t>
            </a:r>
            <a:r>
              <a:rPr lang="en-US" sz="1600" dirty="0"/>
              <a:t> </a:t>
            </a:r>
            <a:r>
              <a:rPr lang="en-US" sz="1600" dirty="0" err="1"/>
              <a:t>ревнива</a:t>
            </a:r>
            <a:r>
              <a:rPr lang="en-US" sz="1600" dirty="0"/>
              <a:t>, </a:t>
            </a:r>
            <a:r>
              <a:rPr lang="en-US" sz="1600" dirty="0" err="1"/>
              <a:t>зачастую</a:t>
            </a:r>
            <a:r>
              <a:rPr lang="en-US" sz="1600" dirty="0"/>
              <a:t> </a:t>
            </a:r>
            <a:r>
              <a:rPr lang="en-US" sz="1600" dirty="0" err="1"/>
              <a:t>без</a:t>
            </a:r>
            <a:r>
              <a:rPr lang="en-US" sz="1600" dirty="0"/>
              <a:t> </a:t>
            </a:r>
            <a:r>
              <a:rPr lang="en-US" sz="1600" dirty="0" err="1"/>
              <a:t>повода</a:t>
            </a:r>
            <a:r>
              <a:rPr lang="en-US" sz="1600" dirty="0"/>
              <a:t>, </a:t>
            </a:r>
            <a:r>
              <a:rPr lang="en-US" sz="1600" dirty="0" err="1"/>
              <a:t>и</a:t>
            </a:r>
            <a:r>
              <a:rPr lang="en-US" sz="1600" dirty="0"/>
              <a:t> </a:t>
            </a:r>
            <a:r>
              <a:rPr lang="en-US" sz="1600" dirty="0" err="1"/>
              <a:t>через</a:t>
            </a:r>
            <a:r>
              <a:rPr lang="en-US" sz="1600" dirty="0"/>
              <a:t> </a:t>
            </a:r>
            <a:r>
              <a:rPr lang="en-US" sz="1600" dirty="0" err="1"/>
              <a:t>всю</a:t>
            </a:r>
            <a:r>
              <a:rPr lang="en-US" sz="1600" dirty="0"/>
              <a:t> </a:t>
            </a:r>
            <a:r>
              <a:rPr lang="en-US" sz="1600" dirty="0" err="1"/>
              <a:t>жизнь</a:t>
            </a:r>
            <a:r>
              <a:rPr lang="en-US" sz="1600" dirty="0"/>
              <a:t> </a:t>
            </a:r>
            <a:r>
              <a:rPr lang="en-US" sz="1600" dirty="0" err="1"/>
              <a:t>проходит</a:t>
            </a:r>
            <a:r>
              <a:rPr lang="en-US" sz="1600" dirty="0"/>
              <a:t> </a:t>
            </a:r>
            <a:r>
              <a:rPr lang="en-US" sz="1600" dirty="0" err="1"/>
              <a:t>с</a:t>
            </a:r>
            <a:r>
              <a:rPr lang="en-US" sz="1600" dirty="0"/>
              <a:t> </a:t>
            </a:r>
            <a:r>
              <a:rPr lang="en-US" sz="1600" dirty="0" err="1"/>
              <a:t>чувством</a:t>
            </a:r>
            <a:r>
              <a:rPr lang="en-US" sz="1600" dirty="0"/>
              <a:t> </a:t>
            </a:r>
            <a:r>
              <a:rPr lang="en-US" sz="1600" dirty="0" err="1"/>
              <a:t>скуки</a:t>
            </a:r>
            <a:r>
              <a:rPr lang="en-US" sz="1600" dirty="0"/>
              <a:t>. </a:t>
            </a:r>
            <a:r>
              <a:rPr lang="en-US" sz="1600" dirty="0" err="1"/>
              <a:t>По</a:t>
            </a:r>
            <a:r>
              <a:rPr lang="en-US" sz="1600" dirty="0"/>
              <a:t> </a:t>
            </a:r>
            <a:r>
              <a:rPr lang="en-US" sz="1600" dirty="0" err="1"/>
              <a:t>лесному</a:t>
            </a:r>
            <a:r>
              <a:rPr lang="en-US" sz="1600" dirty="0"/>
              <a:t> </a:t>
            </a:r>
            <a:r>
              <a:rPr lang="en-US" sz="1600" dirty="0" err="1"/>
              <a:t>гороскопу</a:t>
            </a:r>
            <a:r>
              <a:rPr lang="en-US" sz="1600" dirty="0"/>
              <a:t> </a:t>
            </a:r>
            <a:r>
              <a:rPr lang="en-US" sz="1600" dirty="0" err="1"/>
              <a:t>людям</a:t>
            </a:r>
            <a:r>
              <a:rPr lang="en-US" sz="1600" dirty="0"/>
              <a:t> </a:t>
            </a:r>
            <a:r>
              <a:rPr lang="en-US" sz="1600" dirty="0" err="1"/>
              <a:t>этого</a:t>
            </a:r>
            <a:r>
              <a:rPr lang="en-US" sz="1600" dirty="0"/>
              <a:t> </a:t>
            </a:r>
            <a:r>
              <a:rPr lang="en-US" sz="1600" dirty="0" err="1"/>
              <a:t>знака</a:t>
            </a:r>
            <a:r>
              <a:rPr lang="en-US" sz="1600" dirty="0"/>
              <a:t> </a:t>
            </a:r>
            <a:r>
              <a:rPr lang="en-US" sz="1600" dirty="0" err="1"/>
              <a:t>приписывались</a:t>
            </a:r>
            <a:r>
              <a:rPr lang="en-US" sz="1600" dirty="0"/>
              <a:t> </a:t>
            </a:r>
            <a:r>
              <a:rPr lang="en-US" sz="1600" dirty="0" err="1"/>
              <a:t>постоянная</a:t>
            </a:r>
            <a:r>
              <a:rPr lang="en-US" sz="1600" dirty="0"/>
              <a:t> </a:t>
            </a:r>
            <a:r>
              <a:rPr lang="en-US" sz="1600" dirty="0" err="1"/>
              <a:t>жажда</a:t>
            </a:r>
            <a:r>
              <a:rPr lang="en-US" sz="1600" dirty="0"/>
              <a:t> </a:t>
            </a:r>
            <a:r>
              <a:rPr lang="en-US" sz="1600" dirty="0" err="1"/>
              <a:t>деятельности</a:t>
            </a:r>
            <a:r>
              <a:rPr lang="en-US" sz="1600" dirty="0"/>
              <a:t> </a:t>
            </a:r>
            <a:r>
              <a:rPr lang="en-US" sz="1600" dirty="0" err="1"/>
              <a:t>в</a:t>
            </a:r>
            <a:r>
              <a:rPr lang="en-US" sz="1600" dirty="0"/>
              <a:t> </a:t>
            </a:r>
            <a:r>
              <a:rPr lang="en-US" sz="1600" dirty="0" err="1"/>
              <a:t>сочетании</a:t>
            </a:r>
            <a:r>
              <a:rPr lang="en-US" sz="1600" dirty="0"/>
              <a:t> </a:t>
            </a:r>
            <a:r>
              <a:rPr lang="en-US" sz="1600" dirty="0" err="1"/>
              <a:t>со</a:t>
            </a:r>
            <a:r>
              <a:rPr lang="en-US" sz="1600" dirty="0"/>
              <a:t> </a:t>
            </a:r>
            <a:r>
              <a:rPr lang="en-US" sz="1600" dirty="0" err="1"/>
              <a:t>здравым</a:t>
            </a:r>
            <a:r>
              <a:rPr lang="en-US" sz="1600" dirty="0"/>
              <a:t> </a:t>
            </a:r>
            <a:r>
              <a:rPr lang="en-US" sz="1600" dirty="0" err="1"/>
              <a:t>смыслом</a:t>
            </a:r>
            <a:r>
              <a:rPr lang="en-US" sz="1600" dirty="0"/>
              <a:t>, </a:t>
            </a:r>
            <a:r>
              <a:rPr lang="en-US" sz="1600" dirty="0" err="1"/>
              <a:t>и</a:t>
            </a:r>
            <a:r>
              <a:rPr lang="en-US" sz="1600" dirty="0"/>
              <a:t>, </a:t>
            </a:r>
            <a:r>
              <a:rPr lang="en-US" sz="1600" dirty="0" err="1"/>
              <a:t>как</a:t>
            </a:r>
            <a:r>
              <a:rPr lang="en-US" sz="1600" dirty="0"/>
              <a:t> </a:t>
            </a:r>
            <a:r>
              <a:rPr lang="en-US" sz="1600" dirty="0" err="1"/>
              <a:t>следствие</a:t>
            </a:r>
            <a:r>
              <a:rPr lang="en-US" sz="1600" dirty="0"/>
              <a:t>, </a:t>
            </a:r>
            <a:r>
              <a:rPr lang="en-US" sz="1600" dirty="0" err="1"/>
              <a:t>организаторские</a:t>
            </a:r>
            <a:r>
              <a:rPr lang="en-US" sz="1600" dirty="0"/>
              <a:t> </a:t>
            </a:r>
            <a:r>
              <a:rPr lang="en-US" sz="1600" dirty="0" err="1"/>
              <a:t>способности</a:t>
            </a:r>
            <a:r>
              <a:rPr lang="en-US" sz="1600" dirty="0"/>
              <a:t>. </a:t>
            </a:r>
            <a:endParaRPr lang="ru-RU" sz="1600" dirty="0"/>
          </a:p>
          <a:p>
            <a:pPr marL="45720" indent="0">
              <a:buNone/>
            </a:pPr>
            <a:r>
              <a:rPr lang="en-US" sz="1600" dirty="0"/>
              <a:t> </a:t>
            </a:r>
            <a:endParaRPr lang="ru-RU" sz="1600" dirty="0"/>
          </a:p>
          <a:p>
            <a:endParaRPr lang="ru-RU" sz="1600" dirty="0"/>
          </a:p>
        </p:txBody>
      </p:sp>
      <p:pic>
        <p:nvPicPr>
          <p:cNvPr id="4" name="Изображение 3" descr="9438971_cf115e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60" y="1947333"/>
            <a:ext cx="6587069" cy="4940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5943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-67732" y="-47410"/>
            <a:ext cx="9499600" cy="1757678"/>
          </a:xfrm>
        </p:spPr>
        <p:txBody>
          <a:bodyPr>
            <a:noAutofit/>
          </a:bodyPr>
          <a:lstStyle/>
          <a:p>
            <a:r>
              <a:rPr lang="en-US" sz="1600" b="1" i="1" dirty="0"/>
              <a:t>ОРЕШНИК</a:t>
            </a:r>
            <a:endParaRPr lang="ru-RU" sz="1600" dirty="0"/>
          </a:p>
          <a:p>
            <a:r>
              <a:rPr lang="en-US" sz="1600" i="1" dirty="0"/>
              <a:t>22 </a:t>
            </a:r>
            <a:r>
              <a:rPr lang="en-US" sz="1600" i="1" dirty="0" err="1"/>
              <a:t>марта</a:t>
            </a:r>
            <a:r>
              <a:rPr lang="en-US" sz="1600" i="1" dirty="0"/>
              <a:t> - 31 </a:t>
            </a:r>
            <a:r>
              <a:rPr lang="en-US" sz="1600" i="1" dirty="0" err="1"/>
              <a:t>марта</a:t>
            </a:r>
            <a:r>
              <a:rPr lang="en-US" sz="1600" i="1" dirty="0"/>
              <a:t>; 24 </a:t>
            </a:r>
            <a:r>
              <a:rPr lang="en-US" sz="1600" i="1" dirty="0" err="1"/>
              <a:t>сентября</a:t>
            </a:r>
            <a:r>
              <a:rPr lang="en-US" sz="1600" i="1" dirty="0"/>
              <a:t> – 03 </a:t>
            </a:r>
            <a:r>
              <a:rPr lang="en-US" sz="1600" i="1" dirty="0" err="1"/>
              <a:t>октября</a:t>
            </a:r>
            <a:endParaRPr lang="ru-RU" sz="1600" dirty="0"/>
          </a:p>
          <a:p>
            <a:r>
              <a:rPr lang="en-US" sz="1600" dirty="0" err="1"/>
              <a:t>Часто</a:t>
            </a:r>
            <a:r>
              <a:rPr lang="en-US" sz="1600" dirty="0"/>
              <a:t> </a:t>
            </a:r>
            <a:r>
              <a:rPr lang="en-US" sz="1600" dirty="0" err="1"/>
              <a:t>за</a:t>
            </a:r>
            <a:r>
              <a:rPr lang="en-US" sz="1600" dirty="0"/>
              <a:t> </a:t>
            </a:r>
            <a:r>
              <a:rPr lang="en-US" sz="1600" dirty="0" err="1"/>
              <a:t>непритязательной</a:t>
            </a:r>
            <a:r>
              <a:rPr lang="en-US" sz="1600" dirty="0"/>
              <a:t> </a:t>
            </a:r>
            <a:r>
              <a:rPr lang="en-US" sz="1600" dirty="0" err="1"/>
              <a:t>внешностью</a:t>
            </a:r>
            <a:r>
              <a:rPr lang="en-US" sz="1600" dirty="0"/>
              <a:t> </a:t>
            </a:r>
            <a:r>
              <a:rPr lang="en-US" sz="1600" dirty="0" err="1"/>
              <a:t>скрывается</a:t>
            </a:r>
            <a:r>
              <a:rPr lang="en-US" sz="1600" dirty="0"/>
              <a:t> </a:t>
            </a:r>
            <a:r>
              <a:rPr lang="en-US" sz="1600" dirty="0" err="1"/>
              <a:t>незаурядный</a:t>
            </a:r>
            <a:r>
              <a:rPr lang="en-US" sz="1600" dirty="0"/>
              <a:t> </a:t>
            </a:r>
            <a:r>
              <a:rPr lang="en-US" sz="1600" dirty="0" err="1"/>
              <a:t>ум</a:t>
            </a:r>
            <a:r>
              <a:rPr lang="en-US" sz="1600" dirty="0"/>
              <a:t> </a:t>
            </a:r>
            <a:r>
              <a:rPr lang="en-US" sz="1600" dirty="0" err="1"/>
              <a:t>и</a:t>
            </a:r>
            <a:r>
              <a:rPr lang="en-US" sz="1600" dirty="0"/>
              <a:t> </a:t>
            </a:r>
            <a:r>
              <a:rPr lang="en-US" sz="1600" dirty="0" err="1"/>
              <a:t>постепенно</a:t>
            </a:r>
            <a:r>
              <a:rPr lang="en-US" sz="1600" dirty="0"/>
              <a:t> </a:t>
            </a:r>
            <a:r>
              <a:rPr lang="en-US" sz="1600" dirty="0" err="1"/>
              <a:t>раскрывающееся</a:t>
            </a:r>
            <a:r>
              <a:rPr lang="en-US" sz="1600" dirty="0"/>
              <a:t> </a:t>
            </a:r>
            <a:r>
              <a:rPr lang="en-US" sz="1600" dirty="0" err="1"/>
              <a:t>обаяние</a:t>
            </a:r>
            <a:r>
              <a:rPr lang="en-US" sz="1600" dirty="0"/>
              <a:t>. </a:t>
            </a:r>
            <a:r>
              <a:rPr lang="en-US" sz="1600" dirty="0" err="1"/>
              <a:t>Чрезвычайно</a:t>
            </a:r>
            <a:r>
              <a:rPr lang="en-US" sz="1600" dirty="0"/>
              <a:t> </a:t>
            </a:r>
            <a:r>
              <a:rPr lang="en-US" sz="1600" dirty="0" err="1"/>
              <a:t>вынослив</a:t>
            </a:r>
            <a:r>
              <a:rPr lang="en-US" sz="1600" dirty="0"/>
              <a:t>, </a:t>
            </a:r>
            <a:r>
              <a:rPr lang="en-US" sz="1600" dirty="0" err="1"/>
              <a:t>мудр</a:t>
            </a:r>
            <a:r>
              <a:rPr lang="en-US" sz="1600" dirty="0"/>
              <a:t> </a:t>
            </a:r>
            <a:r>
              <a:rPr lang="en-US" sz="1600" dirty="0" err="1"/>
              <a:t>и</a:t>
            </a:r>
            <a:r>
              <a:rPr lang="en-US" sz="1600" dirty="0"/>
              <a:t> </a:t>
            </a:r>
            <a:r>
              <a:rPr lang="en-US" sz="1600" dirty="0" err="1"/>
              <a:t>добр</a:t>
            </a:r>
            <a:r>
              <a:rPr lang="en-US" sz="1600" dirty="0"/>
              <a:t>, </a:t>
            </a:r>
            <a:r>
              <a:rPr lang="en-US" sz="1600" dirty="0" err="1"/>
              <a:t>но</a:t>
            </a:r>
            <a:r>
              <a:rPr lang="en-US" sz="1600" dirty="0"/>
              <a:t> </a:t>
            </a:r>
            <a:r>
              <a:rPr lang="en-US" sz="1600" dirty="0" err="1"/>
              <a:t>может</a:t>
            </a:r>
            <a:r>
              <a:rPr lang="en-US" sz="1600" dirty="0"/>
              <a:t> </a:t>
            </a:r>
            <a:r>
              <a:rPr lang="en-US" sz="1600" dirty="0" err="1"/>
              <a:t>быть</a:t>
            </a:r>
            <a:r>
              <a:rPr lang="en-US" sz="1600" dirty="0"/>
              <a:t> </a:t>
            </a:r>
            <a:r>
              <a:rPr lang="en-US" sz="1600" dirty="0" err="1"/>
              <a:t>злым</a:t>
            </a:r>
            <a:r>
              <a:rPr lang="en-US" sz="1600" dirty="0"/>
              <a:t> </a:t>
            </a:r>
            <a:r>
              <a:rPr lang="en-US" sz="1600" dirty="0" err="1"/>
              <a:t>и</a:t>
            </a:r>
            <a:r>
              <a:rPr lang="en-US" sz="1600" dirty="0"/>
              <a:t> </a:t>
            </a:r>
            <a:r>
              <a:rPr lang="en-US" sz="1600" dirty="0" err="1"/>
              <a:t>опасным</a:t>
            </a:r>
            <a:r>
              <a:rPr lang="en-US" sz="1600" dirty="0"/>
              <a:t> </a:t>
            </a:r>
            <a:r>
              <a:rPr lang="en-US" sz="1600" dirty="0" err="1"/>
              <a:t>для</a:t>
            </a:r>
            <a:r>
              <a:rPr lang="en-US" sz="1600" dirty="0"/>
              <a:t> </a:t>
            </a:r>
            <a:r>
              <a:rPr lang="en-US" sz="1600" dirty="0" err="1"/>
              <a:t>недругов</a:t>
            </a:r>
            <a:r>
              <a:rPr lang="en-US" sz="1600" dirty="0"/>
              <a:t>. </a:t>
            </a:r>
            <a:r>
              <a:rPr lang="en-US" sz="1600" dirty="0" err="1"/>
              <a:t>Друиды</a:t>
            </a:r>
            <a:r>
              <a:rPr lang="en-US" sz="1600" dirty="0"/>
              <a:t> </a:t>
            </a:r>
            <a:r>
              <a:rPr lang="en-US" sz="1600" dirty="0" err="1"/>
              <a:t>наделяли</a:t>
            </a:r>
            <a:r>
              <a:rPr lang="en-US" sz="1600" dirty="0"/>
              <a:t> </a:t>
            </a:r>
            <a:r>
              <a:rPr lang="en-US" sz="1600" dirty="0" err="1"/>
              <a:t>людей</a:t>
            </a:r>
            <a:r>
              <a:rPr lang="en-US" sz="1600" dirty="0"/>
              <a:t> </a:t>
            </a:r>
            <a:r>
              <a:rPr lang="en-US" sz="1600" dirty="0" err="1"/>
              <a:t>знака</a:t>
            </a:r>
            <a:r>
              <a:rPr lang="en-US" sz="1600" dirty="0"/>
              <a:t> </a:t>
            </a:r>
            <a:r>
              <a:rPr lang="en-US" sz="1600" dirty="0" err="1"/>
              <a:t>Орешника</a:t>
            </a:r>
            <a:r>
              <a:rPr lang="en-US" sz="1600" dirty="0"/>
              <a:t> </a:t>
            </a:r>
            <a:r>
              <a:rPr lang="en-US" sz="1600" dirty="0" err="1"/>
              <a:t>способностью</a:t>
            </a:r>
            <a:r>
              <a:rPr lang="en-US" sz="1600" dirty="0"/>
              <a:t> </a:t>
            </a:r>
            <a:r>
              <a:rPr lang="en-US" sz="1600" dirty="0" err="1"/>
              <a:t>к</a:t>
            </a:r>
            <a:r>
              <a:rPr lang="en-US" sz="1600" dirty="0"/>
              <a:t> </a:t>
            </a:r>
            <a:r>
              <a:rPr lang="en-US" sz="1600" dirty="0" err="1"/>
              <a:t>колдовству</a:t>
            </a:r>
            <a:r>
              <a:rPr lang="en-US" sz="1600" dirty="0"/>
              <a:t>, </a:t>
            </a:r>
            <a:r>
              <a:rPr lang="en-US" sz="1600" dirty="0" err="1"/>
              <a:t>приписывали</a:t>
            </a:r>
            <a:r>
              <a:rPr lang="en-US" sz="1600" dirty="0"/>
              <a:t> </a:t>
            </a:r>
            <a:r>
              <a:rPr lang="en-US" sz="1600" dirty="0" err="1"/>
              <a:t>им</a:t>
            </a:r>
            <a:r>
              <a:rPr lang="en-US" sz="1600" dirty="0"/>
              <a:t> </a:t>
            </a:r>
            <a:r>
              <a:rPr lang="en-US" sz="1600" dirty="0" err="1"/>
              <a:t>богатую</a:t>
            </a:r>
            <a:r>
              <a:rPr lang="en-US" sz="1600" dirty="0"/>
              <a:t> </a:t>
            </a:r>
            <a:r>
              <a:rPr lang="en-US" sz="1600" dirty="0" err="1"/>
              <a:t>интуицию</a:t>
            </a:r>
            <a:r>
              <a:rPr lang="en-US" sz="1600" dirty="0"/>
              <a:t> </a:t>
            </a:r>
            <a:r>
              <a:rPr lang="en-US" sz="1600" dirty="0" err="1"/>
              <a:t>и</a:t>
            </a:r>
            <a:r>
              <a:rPr lang="en-US" sz="1600" dirty="0"/>
              <a:t> </a:t>
            </a:r>
            <a:r>
              <a:rPr lang="en-US" sz="1600" dirty="0" err="1"/>
              <a:t>проницательность</a:t>
            </a:r>
            <a:r>
              <a:rPr lang="en-US" sz="1600" dirty="0"/>
              <a:t>. </a:t>
            </a:r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  <p:pic>
        <p:nvPicPr>
          <p:cNvPr id="4" name="Изображение 3" descr="oreshni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7" y="1564215"/>
            <a:ext cx="7027337" cy="5270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5943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-101599" y="20320"/>
            <a:ext cx="9313334" cy="1605280"/>
          </a:xfrm>
        </p:spPr>
        <p:txBody>
          <a:bodyPr>
            <a:noAutofit/>
          </a:bodyPr>
          <a:lstStyle/>
          <a:p>
            <a:r>
              <a:rPr lang="en-US" sz="1400" b="1" i="1" dirty="0"/>
              <a:t>РЯБИНА</a:t>
            </a:r>
            <a:endParaRPr lang="ru-RU" sz="1400" dirty="0"/>
          </a:p>
          <a:p>
            <a:r>
              <a:rPr lang="en-US" sz="1400" i="1" dirty="0"/>
              <a:t>01 </a:t>
            </a:r>
            <a:r>
              <a:rPr lang="en-US" sz="1400" i="1" dirty="0" err="1"/>
              <a:t>апреля</a:t>
            </a:r>
            <a:r>
              <a:rPr lang="en-US" sz="1400" i="1" dirty="0"/>
              <a:t> - 10 </a:t>
            </a:r>
            <a:r>
              <a:rPr lang="en-US" sz="1400" i="1" dirty="0" err="1"/>
              <a:t>апреля</a:t>
            </a:r>
            <a:r>
              <a:rPr lang="en-US" sz="1400" i="1" dirty="0"/>
              <a:t>; 04 </a:t>
            </a:r>
            <a:r>
              <a:rPr lang="en-US" sz="1400" i="1" dirty="0" err="1"/>
              <a:t>октября</a:t>
            </a:r>
            <a:r>
              <a:rPr lang="en-US" sz="1400" i="1" dirty="0"/>
              <a:t> - 13 </a:t>
            </a:r>
            <a:r>
              <a:rPr lang="en-US" sz="1400" i="1" dirty="0" err="1"/>
              <a:t>октября</a:t>
            </a:r>
            <a:endParaRPr lang="ru-RU" sz="1400" dirty="0"/>
          </a:p>
          <a:p>
            <a:r>
              <a:rPr lang="en-US" sz="1400" dirty="0" err="1"/>
              <a:t>За</a:t>
            </a:r>
            <a:r>
              <a:rPr lang="en-US" sz="1400" dirty="0"/>
              <a:t> </a:t>
            </a:r>
            <a:r>
              <a:rPr lang="en-US" sz="1400" dirty="0" err="1"/>
              <a:t>хрупкой</a:t>
            </a:r>
            <a:r>
              <a:rPr lang="en-US" sz="1400" dirty="0"/>
              <a:t> </a:t>
            </a:r>
            <a:r>
              <a:rPr lang="en-US" sz="1400" dirty="0" err="1"/>
              <a:t>внешностью</a:t>
            </a:r>
            <a:r>
              <a:rPr lang="en-US" sz="1400" dirty="0"/>
              <a:t> </a:t>
            </a:r>
            <a:r>
              <a:rPr lang="en-US" sz="1400" dirty="0" err="1"/>
              <a:t>скрывается</a:t>
            </a:r>
            <a:r>
              <a:rPr lang="en-US" sz="1400" dirty="0"/>
              <a:t> </a:t>
            </a:r>
            <a:r>
              <a:rPr lang="en-US" sz="1400" dirty="0" err="1"/>
              <a:t>чрезвычайно</a:t>
            </a:r>
            <a:r>
              <a:rPr lang="en-US" sz="1400" dirty="0"/>
              <a:t> </a:t>
            </a:r>
            <a:r>
              <a:rPr lang="en-US" sz="1400" dirty="0" err="1"/>
              <a:t>стойкая</a:t>
            </a:r>
            <a:r>
              <a:rPr lang="en-US" sz="1400" dirty="0"/>
              <a:t> </a:t>
            </a:r>
            <a:r>
              <a:rPr lang="en-US" sz="1400" dirty="0" err="1"/>
              <a:t>натура</a:t>
            </a:r>
            <a:r>
              <a:rPr lang="en-US" sz="1400" dirty="0"/>
              <a:t>. </a:t>
            </a:r>
            <a:r>
              <a:rPr lang="en-US" sz="1400" dirty="0" err="1"/>
              <a:t>Обладает</a:t>
            </a:r>
            <a:r>
              <a:rPr lang="en-US" sz="1400" dirty="0"/>
              <a:t> </a:t>
            </a:r>
            <a:r>
              <a:rPr lang="en-US" sz="1400" dirty="0" err="1"/>
              <a:t>хорошим</a:t>
            </a:r>
            <a:r>
              <a:rPr lang="en-US" sz="1400" dirty="0"/>
              <a:t> </a:t>
            </a:r>
            <a:r>
              <a:rPr lang="en-US" sz="1400" dirty="0" err="1"/>
              <a:t>вкусом</a:t>
            </a:r>
            <a:r>
              <a:rPr lang="en-US" sz="1400" dirty="0"/>
              <a:t>, </a:t>
            </a:r>
            <a:r>
              <a:rPr lang="en-US" sz="1400" dirty="0" err="1"/>
              <a:t>любит</a:t>
            </a:r>
            <a:r>
              <a:rPr lang="en-US" sz="1400" dirty="0"/>
              <a:t> </a:t>
            </a:r>
            <a:r>
              <a:rPr lang="en-US" sz="1400" dirty="0" err="1"/>
              <a:t>хорошо</a:t>
            </a:r>
            <a:r>
              <a:rPr lang="en-US" sz="1400" dirty="0"/>
              <a:t> </a:t>
            </a:r>
            <a:r>
              <a:rPr lang="en-US" sz="1400" dirty="0" err="1"/>
              <a:t>одеваться</a:t>
            </a:r>
            <a:r>
              <a:rPr lang="en-US" sz="1400" dirty="0"/>
              <a:t> </a:t>
            </a:r>
            <a:r>
              <a:rPr lang="en-US" sz="1400" dirty="0" err="1"/>
              <a:t>и</a:t>
            </a:r>
            <a:r>
              <a:rPr lang="en-US" sz="1400" dirty="0"/>
              <a:t> </a:t>
            </a:r>
            <a:r>
              <a:rPr lang="en-US" sz="1400" dirty="0" err="1"/>
              <a:t>умеет</a:t>
            </a:r>
            <a:r>
              <a:rPr lang="en-US" sz="1400" dirty="0"/>
              <a:t> </a:t>
            </a:r>
            <a:r>
              <a:rPr lang="en-US" sz="1400" dirty="0" err="1"/>
              <a:t>подчеркнуть</a:t>
            </a:r>
            <a:r>
              <a:rPr lang="en-US" sz="1400" dirty="0"/>
              <a:t> </a:t>
            </a:r>
            <a:r>
              <a:rPr lang="en-US" sz="1400" dirty="0" err="1"/>
              <a:t>собственные</a:t>
            </a:r>
            <a:r>
              <a:rPr lang="en-US" sz="1400" dirty="0"/>
              <a:t> </a:t>
            </a:r>
            <a:r>
              <a:rPr lang="en-US" sz="1400" dirty="0" err="1"/>
              <a:t>достоинства</a:t>
            </a:r>
            <a:r>
              <a:rPr lang="en-US" sz="1400" dirty="0"/>
              <a:t>. </a:t>
            </a:r>
            <a:r>
              <a:rPr lang="en-US" sz="1400" dirty="0" err="1"/>
              <a:t>Контакты</a:t>
            </a:r>
            <a:r>
              <a:rPr lang="en-US" sz="1400" dirty="0"/>
              <a:t> </a:t>
            </a:r>
            <a:r>
              <a:rPr lang="en-US" sz="1400" dirty="0" err="1"/>
              <a:t>с</a:t>
            </a:r>
            <a:r>
              <a:rPr lang="en-US" sz="1400" dirty="0"/>
              <a:t> </a:t>
            </a:r>
            <a:r>
              <a:rPr lang="en-US" sz="1400" dirty="0" err="1"/>
              <a:t>ней</a:t>
            </a:r>
            <a:r>
              <a:rPr lang="en-US" sz="1400" dirty="0"/>
              <a:t>, </a:t>
            </a:r>
            <a:r>
              <a:rPr lang="en-US" sz="1400" dirty="0" err="1"/>
              <a:t>как</a:t>
            </a:r>
            <a:r>
              <a:rPr lang="en-US" sz="1400" dirty="0"/>
              <a:t> </a:t>
            </a:r>
            <a:r>
              <a:rPr lang="en-US" sz="1400" dirty="0" err="1"/>
              <a:t>правило</a:t>
            </a:r>
            <a:r>
              <a:rPr lang="en-US" sz="1400" dirty="0"/>
              <a:t>, </a:t>
            </a:r>
            <a:r>
              <a:rPr lang="en-US" sz="1400" dirty="0" err="1"/>
              <a:t>трудны</a:t>
            </a:r>
            <a:r>
              <a:rPr lang="en-US" sz="1400" dirty="0"/>
              <a:t>, </a:t>
            </a:r>
            <a:r>
              <a:rPr lang="en-US" sz="1400" dirty="0" err="1"/>
              <a:t>а</a:t>
            </a:r>
            <a:r>
              <a:rPr lang="en-US" sz="1400" dirty="0"/>
              <a:t> </a:t>
            </a:r>
            <a:r>
              <a:rPr lang="en-US" sz="1400" dirty="0" err="1"/>
              <a:t>взаимоотношения</a:t>
            </a:r>
            <a:r>
              <a:rPr lang="en-US" sz="1400" dirty="0"/>
              <a:t> </a:t>
            </a:r>
            <a:r>
              <a:rPr lang="en-US" sz="1400" dirty="0" err="1"/>
              <a:t>сложны</a:t>
            </a:r>
            <a:r>
              <a:rPr lang="en-US" sz="1400" dirty="0"/>
              <a:t>. </a:t>
            </a:r>
            <a:r>
              <a:rPr lang="en-US" sz="1400" dirty="0" err="1"/>
              <a:t>Ей</a:t>
            </a:r>
            <a:r>
              <a:rPr lang="en-US" sz="1400" dirty="0"/>
              <a:t> </a:t>
            </a:r>
            <a:r>
              <a:rPr lang="en-US" sz="1400" dirty="0" err="1"/>
              <a:t>недостает</a:t>
            </a:r>
            <a:r>
              <a:rPr lang="en-US" sz="1400" dirty="0"/>
              <a:t> </a:t>
            </a:r>
            <a:r>
              <a:rPr lang="en-US" sz="1400" dirty="0" err="1"/>
              <a:t>простоты</a:t>
            </a:r>
            <a:r>
              <a:rPr lang="en-US" sz="1400" dirty="0"/>
              <a:t> </a:t>
            </a:r>
            <a:r>
              <a:rPr lang="en-US" sz="1400" dirty="0" err="1"/>
              <a:t>в</a:t>
            </a:r>
            <a:r>
              <a:rPr lang="en-US" sz="1400" dirty="0"/>
              <a:t> </a:t>
            </a:r>
            <a:r>
              <a:rPr lang="en-US" sz="1400" dirty="0" err="1"/>
              <a:t>общении</a:t>
            </a:r>
            <a:r>
              <a:rPr lang="en-US" sz="1400" dirty="0"/>
              <a:t>. </a:t>
            </a:r>
            <a:r>
              <a:rPr lang="en-US" sz="1400" dirty="0" err="1"/>
              <a:t>Астрологи</a:t>
            </a:r>
            <a:r>
              <a:rPr lang="en-US" sz="1400" dirty="0"/>
              <a:t> </a:t>
            </a:r>
            <a:r>
              <a:rPr lang="en-US" sz="1400" dirty="0" err="1"/>
              <a:t>наделяют</a:t>
            </a:r>
            <a:r>
              <a:rPr lang="en-US" sz="1400" dirty="0"/>
              <a:t> </a:t>
            </a:r>
            <a:r>
              <a:rPr lang="en-US" sz="1400" dirty="0" err="1"/>
              <a:t>ее</a:t>
            </a:r>
            <a:r>
              <a:rPr lang="en-US" sz="1400" dirty="0"/>
              <a:t> </a:t>
            </a:r>
            <a:r>
              <a:rPr lang="en-US" sz="1400" dirty="0" err="1"/>
              <a:t>умом</a:t>
            </a:r>
            <a:r>
              <a:rPr lang="en-US" sz="1400" dirty="0"/>
              <a:t>, </a:t>
            </a:r>
            <a:r>
              <a:rPr lang="en-US" sz="1400" dirty="0" err="1"/>
              <a:t>фантазией</a:t>
            </a:r>
            <a:r>
              <a:rPr lang="en-US" sz="1400" dirty="0"/>
              <a:t> </a:t>
            </a:r>
            <a:r>
              <a:rPr lang="en-US" sz="1400" dirty="0" err="1"/>
              <a:t>в</a:t>
            </a:r>
            <a:r>
              <a:rPr lang="en-US" sz="1400" dirty="0"/>
              <a:t> </a:t>
            </a:r>
            <a:r>
              <a:rPr lang="en-US" sz="1400" dirty="0" err="1"/>
              <a:t>сочетании</a:t>
            </a:r>
            <a:r>
              <a:rPr lang="en-US" sz="1400" dirty="0"/>
              <a:t> </a:t>
            </a:r>
            <a:r>
              <a:rPr lang="en-US" sz="1400" dirty="0" err="1"/>
              <a:t>с</a:t>
            </a:r>
            <a:r>
              <a:rPr lang="en-US" sz="1400" dirty="0"/>
              <a:t> </a:t>
            </a:r>
            <a:r>
              <a:rPr lang="en-US" sz="1400" dirty="0" err="1"/>
              <a:t>большой</a:t>
            </a:r>
            <a:r>
              <a:rPr lang="en-US" sz="1400" dirty="0"/>
              <a:t> </a:t>
            </a:r>
            <a:r>
              <a:rPr lang="en-US" sz="1400" dirty="0" err="1" smtClean="0"/>
              <a:t>интуицией</a:t>
            </a:r>
            <a:endParaRPr lang="ru-RU" sz="1400" dirty="0"/>
          </a:p>
        </p:txBody>
      </p:sp>
      <p:pic>
        <p:nvPicPr>
          <p:cNvPr id="4" name="Изображение 3" descr="ryabina+derevya+ryabina+derevo+ryabina+osenyu+ryabina+krasnaya+ryabina+obiknovennaya+7050926756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910" y="1557868"/>
            <a:ext cx="6976533" cy="523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5943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-1" y="3387"/>
            <a:ext cx="9143999" cy="1114213"/>
          </a:xfrm>
        </p:spPr>
        <p:txBody>
          <a:bodyPr>
            <a:noAutofit/>
          </a:bodyPr>
          <a:lstStyle/>
          <a:p>
            <a:r>
              <a:rPr lang="en-US" sz="1600" b="1" i="1" dirty="0"/>
              <a:t>КЛЕН</a:t>
            </a:r>
            <a:endParaRPr lang="ru-RU" sz="1600" dirty="0"/>
          </a:p>
          <a:p>
            <a:r>
              <a:rPr lang="en-US" sz="1600" i="1" dirty="0"/>
              <a:t>11 </a:t>
            </a:r>
            <a:r>
              <a:rPr lang="en-US" sz="1600" i="1" dirty="0" err="1"/>
              <a:t>апреля</a:t>
            </a:r>
            <a:r>
              <a:rPr lang="en-US" sz="1600" i="1" dirty="0"/>
              <a:t> -20 </a:t>
            </a:r>
            <a:r>
              <a:rPr lang="en-US" sz="1600" i="1" dirty="0" err="1"/>
              <a:t>апреля</a:t>
            </a:r>
            <a:r>
              <a:rPr lang="en-US" sz="1600" i="1" dirty="0"/>
              <a:t>; 14 </a:t>
            </a:r>
            <a:r>
              <a:rPr lang="en-US" sz="1600" i="1" dirty="0" err="1"/>
              <a:t>октября</a:t>
            </a:r>
            <a:r>
              <a:rPr lang="en-US" sz="1600" i="1" dirty="0"/>
              <a:t> - 23 </a:t>
            </a:r>
            <a:r>
              <a:rPr lang="en-US" sz="1600" i="1" dirty="0" err="1"/>
              <a:t>октября</a:t>
            </a:r>
            <a:endParaRPr lang="ru-RU" sz="1600" dirty="0"/>
          </a:p>
          <a:p>
            <a:r>
              <a:rPr lang="en-US" sz="1600" dirty="0" err="1"/>
              <a:t>Аккуратный</a:t>
            </a:r>
            <a:r>
              <a:rPr lang="en-US" sz="1600" dirty="0"/>
              <a:t>, </a:t>
            </a:r>
            <a:r>
              <a:rPr lang="en-US" sz="1600" dirty="0" err="1"/>
              <a:t>ухоженный</a:t>
            </a:r>
            <a:r>
              <a:rPr lang="en-US" sz="1600" dirty="0"/>
              <a:t> </a:t>
            </a:r>
            <a:r>
              <a:rPr lang="en-US" sz="1600" dirty="0" err="1"/>
              <a:t>и</a:t>
            </a:r>
            <a:r>
              <a:rPr lang="en-US" sz="1600" dirty="0"/>
              <a:t> </a:t>
            </a:r>
            <a:r>
              <a:rPr lang="en-US" sz="1600" dirty="0" err="1"/>
              <a:t>кокетливый</a:t>
            </a:r>
            <a:r>
              <a:rPr lang="en-US" sz="1600" dirty="0"/>
              <a:t>. </a:t>
            </a:r>
            <a:r>
              <a:rPr lang="en-US" sz="1600" dirty="0" err="1"/>
              <a:t>Следит</a:t>
            </a:r>
            <a:r>
              <a:rPr lang="en-US" sz="1600" dirty="0"/>
              <a:t> </a:t>
            </a:r>
            <a:r>
              <a:rPr lang="en-US" sz="1600" dirty="0" err="1"/>
              <a:t>за</a:t>
            </a:r>
            <a:r>
              <a:rPr lang="en-US" sz="1600" dirty="0"/>
              <a:t> </a:t>
            </a:r>
            <a:r>
              <a:rPr lang="en-US" sz="1600" dirty="0" err="1"/>
              <a:t>модой</a:t>
            </a:r>
            <a:r>
              <a:rPr lang="en-US" sz="1600" dirty="0"/>
              <a:t>. </a:t>
            </a:r>
            <a:r>
              <a:rPr lang="en-US" sz="1600" dirty="0" err="1"/>
              <a:t>Есть</a:t>
            </a:r>
            <a:r>
              <a:rPr lang="en-US" sz="1600" dirty="0"/>
              <a:t> </a:t>
            </a:r>
            <a:r>
              <a:rPr lang="en-US" sz="1600" dirty="0" err="1"/>
              <a:t>в</a:t>
            </a:r>
            <a:r>
              <a:rPr lang="en-US" sz="1600" dirty="0"/>
              <a:t> </a:t>
            </a:r>
            <a:r>
              <a:rPr lang="en-US" sz="1600" dirty="0" err="1"/>
              <a:t>нем</a:t>
            </a:r>
            <a:r>
              <a:rPr lang="en-US" sz="1600" dirty="0"/>
              <a:t> </a:t>
            </a:r>
            <a:r>
              <a:rPr lang="en-US" sz="1600" dirty="0" err="1"/>
              <a:t>доля</a:t>
            </a:r>
            <a:r>
              <a:rPr lang="en-US" sz="1600" dirty="0"/>
              <a:t> </a:t>
            </a:r>
            <a:r>
              <a:rPr lang="en-US" sz="1600" dirty="0" err="1"/>
              <a:t>цинизма</a:t>
            </a:r>
            <a:r>
              <a:rPr lang="en-US" sz="1600" dirty="0"/>
              <a:t>. </a:t>
            </a:r>
            <a:r>
              <a:rPr lang="en-US" sz="1600" dirty="0" err="1"/>
              <a:t>Друиды</a:t>
            </a:r>
            <a:r>
              <a:rPr lang="en-US" sz="1600" dirty="0"/>
              <a:t> </a:t>
            </a:r>
            <a:r>
              <a:rPr lang="en-US" sz="1600" dirty="0" err="1"/>
              <a:t>приписывали</a:t>
            </a:r>
            <a:r>
              <a:rPr lang="en-US" sz="1600" dirty="0"/>
              <a:t> </a:t>
            </a:r>
            <a:r>
              <a:rPr lang="en-US" sz="1600" dirty="0" err="1"/>
              <a:t>родившимся</a:t>
            </a:r>
            <a:r>
              <a:rPr lang="en-US" sz="1600" dirty="0"/>
              <a:t> </a:t>
            </a:r>
            <a:r>
              <a:rPr lang="en-US" sz="1600" dirty="0" err="1"/>
              <a:t>под</a:t>
            </a:r>
            <a:r>
              <a:rPr lang="en-US" sz="1600" dirty="0"/>
              <a:t> </a:t>
            </a:r>
            <a:r>
              <a:rPr lang="en-US" sz="1600" dirty="0" err="1"/>
              <a:t>знаком</a:t>
            </a:r>
            <a:r>
              <a:rPr lang="en-US" sz="1600" dirty="0"/>
              <a:t> </a:t>
            </a:r>
            <a:r>
              <a:rPr lang="en-US" sz="1600" dirty="0" err="1"/>
              <a:t>клена</a:t>
            </a:r>
            <a:r>
              <a:rPr lang="en-US" sz="1600" dirty="0"/>
              <a:t> </a:t>
            </a:r>
            <a:r>
              <a:rPr lang="en-US" sz="1600" dirty="0" err="1"/>
              <a:t>живой</a:t>
            </a:r>
            <a:r>
              <a:rPr lang="en-US" sz="1600" dirty="0"/>
              <a:t> </a:t>
            </a:r>
            <a:r>
              <a:rPr lang="en-US" sz="1600" dirty="0" err="1"/>
              <a:t>характер</a:t>
            </a:r>
            <a:r>
              <a:rPr lang="en-US" sz="1600" dirty="0"/>
              <a:t>, </a:t>
            </a:r>
            <a:r>
              <a:rPr lang="en-US" sz="1600" dirty="0" err="1"/>
              <a:t>чувство</a:t>
            </a:r>
            <a:r>
              <a:rPr lang="en-US" sz="1600" dirty="0"/>
              <a:t> </a:t>
            </a:r>
            <a:r>
              <a:rPr lang="en-US" sz="1600" dirty="0" err="1"/>
              <a:t>юмора</a:t>
            </a:r>
            <a:r>
              <a:rPr lang="en-US" sz="1600" dirty="0"/>
              <a:t>, </a:t>
            </a:r>
            <a:r>
              <a:rPr lang="en-US" sz="1600" dirty="0" err="1"/>
              <a:t>аналитический</a:t>
            </a:r>
            <a:r>
              <a:rPr lang="en-US" sz="1600" dirty="0"/>
              <a:t> </a:t>
            </a:r>
            <a:r>
              <a:rPr lang="en-US" sz="1600" dirty="0" err="1"/>
              <a:t>склад</a:t>
            </a:r>
            <a:r>
              <a:rPr lang="en-US" sz="1600" dirty="0"/>
              <a:t> </a:t>
            </a:r>
            <a:r>
              <a:rPr lang="en-US" sz="1600" dirty="0" err="1"/>
              <a:t>ума</a:t>
            </a:r>
            <a:r>
              <a:rPr lang="en-US" sz="1600" dirty="0"/>
              <a:t> </a:t>
            </a:r>
            <a:r>
              <a:rPr lang="en-US" sz="1600" dirty="0" err="1"/>
              <a:t>и</a:t>
            </a:r>
            <a:r>
              <a:rPr lang="en-US" sz="1600" dirty="0"/>
              <a:t> </a:t>
            </a:r>
            <a:r>
              <a:rPr lang="en-US" sz="1600" dirty="0" err="1"/>
              <a:t>большую</a:t>
            </a:r>
            <a:r>
              <a:rPr lang="en-US" sz="1600" dirty="0"/>
              <a:t> </a:t>
            </a:r>
            <a:r>
              <a:rPr lang="en-US" sz="1600" dirty="0" err="1"/>
              <a:t>способность</a:t>
            </a:r>
            <a:r>
              <a:rPr lang="en-US" sz="1600" dirty="0"/>
              <a:t> </a:t>
            </a:r>
            <a:r>
              <a:rPr lang="en-US" sz="1600" dirty="0" err="1"/>
              <a:t>к</a:t>
            </a:r>
            <a:r>
              <a:rPr lang="en-US" sz="1600" dirty="0"/>
              <a:t> </a:t>
            </a:r>
            <a:r>
              <a:rPr lang="en-US" sz="1600" dirty="0" err="1"/>
              <a:t>дедукции</a:t>
            </a:r>
            <a:r>
              <a:rPr lang="en-US" sz="1600" dirty="0"/>
              <a:t>. </a:t>
            </a:r>
            <a:endParaRPr lang="ru-RU" sz="1600" dirty="0"/>
          </a:p>
          <a:p>
            <a:endParaRPr lang="ru-RU" sz="1600" dirty="0"/>
          </a:p>
        </p:txBody>
      </p:sp>
      <p:pic>
        <p:nvPicPr>
          <p:cNvPr id="4" name="Изображение 3" descr="15461Зеленый кле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64" y="1523999"/>
            <a:ext cx="7112003" cy="5334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5943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-1" y="1"/>
            <a:ext cx="9143999" cy="1595872"/>
          </a:xfrm>
        </p:spPr>
        <p:txBody>
          <a:bodyPr>
            <a:normAutofit fontScale="77500" lnSpcReduction="20000"/>
          </a:bodyPr>
          <a:lstStyle/>
          <a:p>
            <a:r>
              <a:rPr lang="en-US" b="1" i="1" dirty="0"/>
              <a:t>ОРЕХ</a:t>
            </a:r>
            <a:endParaRPr lang="ru-RU" dirty="0"/>
          </a:p>
          <a:p>
            <a:r>
              <a:rPr lang="en-US" i="1" dirty="0"/>
              <a:t>21 </a:t>
            </a:r>
            <a:r>
              <a:rPr lang="en-US" i="1" dirty="0" err="1"/>
              <a:t>апреля</a:t>
            </a:r>
            <a:r>
              <a:rPr lang="en-US" i="1" dirty="0"/>
              <a:t> - 30 </a:t>
            </a:r>
            <a:r>
              <a:rPr lang="en-US" i="1" dirty="0" err="1"/>
              <a:t>апреля</a:t>
            </a:r>
            <a:r>
              <a:rPr lang="en-US" i="1" dirty="0"/>
              <a:t>; 24 </a:t>
            </a:r>
            <a:r>
              <a:rPr lang="en-US" i="1" dirty="0" err="1"/>
              <a:t>октября</a:t>
            </a:r>
            <a:r>
              <a:rPr lang="en-US" i="1" dirty="0"/>
              <a:t> – 02 </a:t>
            </a:r>
            <a:r>
              <a:rPr lang="en-US" i="1" dirty="0" err="1"/>
              <a:t>ноября</a:t>
            </a:r>
            <a:endParaRPr lang="ru-RU" dirty="0"/>
          </a:p>
          <a:p>
            <a:r>
              <a:rPr lang="en-US" dirty="0" err="1"/>
              <a:t>Считается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он</a:t>
            </a:r>
            <a:r>
              <a:rPr lang="en-US" dirty="0"/>
              <a:t> </a:t>
            </a:r>
            <a:r>
              <a:rPr lang="en-US" dirty="0" err="1"/>
              <a:t>противоречив</a:t>
            </a:r>
            <a:r>
              <a:rPr lang="en-US" dirty="0"/>
              <a:t>: </a:t>
            </a:r>
            <a:r>
              <a:rPr lang="en-US" dirty="0" err="1"/>
              <a:t>гостеприимен</a:t>
            </a:r>
            <a:r>
              <a:rPr lang="en-US" dirty="0"/>
              <a:t>, </a:t>
            </a:r>
            <a:r>
              <a:rPr lang="en-US" dirty="0" err="1"/>
              <a:t>вежлив</a:t>
            </a:r>
            <a:r>
              <a:rPr lang="en-US" dirty="0"/>
              <a:t>, </a:t>
            </a:r>
            <a:r>
              <a:rPr lang="en-US" dirty="0" err="1"/>
              <a:t>изыскан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манерах</a:t>
            </a:r>
            <a:r>
              <a:rPr lang="en-US" dirty="0"/>
              <a:t>, </a:t>
            </a:r>
            <a:r>
              <a:rPr lang="en-US" dirty="0" err="1"/>
              <a:t>но</a:t>
            </a:r>
            <a:r>
              <a:rPr lang="en-US" dirty="0"/>
              <a:t> </a:t>
            </a:r>
            <a:r>
              <a:rPr lang="en-US" dirty="0" err="1"/>
              <a:t>может</a:t>
            </a:r>
            <a:r>
              <a:rPr lang="en-US" dirty="0"/>
              <a:t> </a:t>
            </a:r>
            <a:r>
              <a:rPr lang="en-US" dirty="0" err="1"/>
              <a:t>быть</a:t>
            </a:r>
            <a:r>
              <a:rPr lang="en-US" dirty="0"/>
              <a:t> </a:t>
            </a:r>
            <a:r>
              <a:rPr lang="en-US" dirty="0" err="1"/>
              <a:t>капризным</a:t>
            </a:r>
            <a:r>
              <a:rPr lang="en-US" dirty="0"/>
              <a:t>, </a:t>
            </a:r>
            <a:r>
              <a:rPr lang="en-US" dirty="0" err="1"/>
              <a:t>агрессивным</a:t>
            </a:r>
            <a:r>
              <a:rPr lang="en-US" dirty="0"/>
              <a:t>, </a:t>
            </a:r>
            <a:r>
              <a:rPr lang="en-US" dirty="0" err="1"/>
              <a:t>эгоистичным</a:t>
            </a:r>
            <a:r>
              <a:rPr lang="en-US" dirty="0"/>
              <a:t>. </a:t>
            </a:r>
            <a:r>
              <a:rPr lang="en-US" dirty="0" err="1"/>
              <a:t>Астрологи</a:t>
            </a:r>
            <a:r>
              <a:rPr lang="en-US" dirty="0"/>
              <a:t> </a:t>
            </a:r>
            <a:r>
              <a:rPr lang="en-US" dirty="0" err="1"/>
              <a:t>считали</a:t>
            </a:r>
            <a:r>
              <a:rPr lang="en-US" dirty="0"/>
              <a:t> </a:t>
            </a:r>
            <a:r>
              <a:rPr lang="en-US" dirty="0" err="1"/>
              <a:t>людей</a:t>
            </a:r>
            <a:r>
              <a:rPr lang="en-US" dirty="0"/>
              <a:t> </a:t>
            </a:r>
            <a:r>
              <a:rPr lang="en-US" dirty="0" err="1"/>
              <a:t>знака</a:t>
            </a:r>
            <a:r>
              <a:rPr lang="en-US" dirty="0"/>
              <a:t> </a:t>
            </a:r>
            <a:r>
              <a:rPr lang="en-US" dirty="0" err="1"/>
              <a:t>Ореха</a:t>
            </a:r>
            <a:r>
              <a:rPr lang="en-US" dirty="0"/>
              <a:t> </a:t>
            </a:r>
            <a:r>
              <a:rPr lang="en-US" dirty="0" err="1"/>
              <a:t>великолепными</a:t>
            </a:r>
            <a:r>
              <a:rPr lang="en-US" dirty="0"/>
              <a:t> </a:t>
            </a:r>
            <a:r>
              <a:rPr lang="en-US" dirty="0" err="1"/>
              <a:t>стратегами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тактиками</a:t>
            </a:r>
            <a:r>
              <a:rPr lang="en-US" dirty="0"/>
              <a:t> </a:t>
            </a:r>
            <a:r>
              <a:rPr lang="en-US" dirty="0" err="1"/>
              <a:t>с</a:t>
            </a:r>
            <a:r>
              <a:rPr lang="en-US" dirty="0"/>
              <a:t> </a:t>
            </a:r>
            <a:r>
              <a:rPr lang="en-US" dirty="0" err="1"/>
              <a:t>незаурядными</a:t>
            </a:r>
            <a:r>
              <a:rPr lang="en-US" dirty="0"/>
              <a:t> </a:t>
            </a:r>
            <a:r>
              <a:rPr lang="en-US" dirty="0" err="1"/>
              <a:t>организаторскими</a:t>
            </a:r>
            <a:r>
              <a:rPr lang="en-US" dirty="0"/>
              <a:t> </a:t>
            </a:r>
            <a:r>
              <a:rPr lang="en-US" dirty="0" err="1"/>
              <a:t>способностями</a:t>
            </a:r>
            <a:r>
              <a:rPr lang="en-US" dirty="0"/>
              <a:t>.  </a:t>
            </a:r>
            <a:endParaRPr lang="ru-RU" dirty="0"/>
          </a:p>
          <a:p>
            <a:endParaRPr lang="ru-RU" dirty="0"/>
          </a:p>
        </p:txBody>
      </p:sp>
      <p:pic>
        <p:nvPicPr>
          <p:cNvPr id="4" name="Изображение 3" descr="2598773568_e47ea7e7a8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" y="1545073"/>
            <a:ext cx="7857069" cy="515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43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-1" y="0"/>
            <a:ext cx="9143999" cy="1727200"/>
          </a:xfrm>
        </p:spPr>
        <p:txBody>
          <a:bodyPr>
            <a:normAutofit fontScale="70000" lnSpcReduction="20000"/>
          </a:bodyPr>
          <a:lstStyle/>
          <a:p>
            <a:r>
              <a:rPr lang="en-US" b="1" i="1" dirty="0"/>
              <a:t>ЖАСМИН</a:t>
            </a:r>
            <a:endParaRPr lang="ru-RU" dirty="0"/>
          </a:p>
          <a:p>
            <a:r>
              <a:rPr lang="en-US" i="1" dirty="0"/>
              <a:t>01 </a:t>
            </a:r>
            <a:r>
              <a:rPr lang="en-US" i="1" dirty="0" err="1"/>
              <a:t>мая</a:t>
            </a:r>
            <a:r>
              <a:rPr lang="en-US" i="1" dirty="0"/>
              <a:t> - 14 </a:t>
            </a:r>
            <a:r>
              <a:rPr lang="en-US" i="1" dirty="0" err="1"/>
              <a:t>мая</a:t>
            </a:r>
            <a:r>
              <a:rPr lang="en-US" i="1" dirty="0"/>
              <a:t>; 03 </a:t>
            </a:r>
            <a:r>
              <a:rPr lang="en-US" i="1" dirty="0" err="1"/>
              <a:t>ноября</a:t>
            </a:r>
            <a:r>
              <a:rPr lang="en-US" i="1" dirty="0"/>
              <a:t> - 11 </a:t>
            </a:r>
            <a:r>
              <a:rPr lang="en-US" i="1" dirty="0" err="1"/>
              <a:t>ноября</a:t>
            </a:r>
            <a:endParaRPr lang="ru-RU" dirty="0"/>
          </a:p>
          <a:p>
            <a:r>
              <a:rPr lang="en-US" dirty="0" err="1"/>
              <a:t>Подвижный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общительный</a:t>
            </a:r>
            <a:r>
              <a:rPr lang="en-US" dirty="0"/>
              <a:t>, </a:t>
            </a:r>
            <a:r>
              <a:rPr lang="en-US" dirty="0" err="1"/>
              <a:t>привлекает</a:t>
            </a:r>
            <a:r>
              <a:rPr lang="en-US" dirty="0"/>
              <a:t> </a:t>
            </a:r>
            <a:r>
              <a:rPr lang="en-US" dirty="0" err="1"/>
              <a:t>внимание</a:t>
            </a:r>
            <a:r>
              <a:rPr lang="en-US" dirty="0"/>
              <a:t> </a:t>
            </a:r>
            <a:r>
              <a:rPr lang="en-US" dirty="0" err="1"/>
              <a:t>свободной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умелой</a:t>
            </a:r>
            <a:r>
              <a:rPr lang="en-US" dirty="0"/>
              <a:t> </a:t>
            </a:r>
            <a:r>
              <a:rPr lang="en-US" dirty="0" err="1"/>
              <a:t>манерой</a:t>
            </a:r>
            <a:r>
              <a:rPr lang="en-US" dirty="0"/>
              <a:t> </a:t>
            </a:r>
            <a:r>
              <a:rPr lang="en-US" dirty="0" err="1"/>
              <a:t>держаться</a:t>
            </a:r>
            <a:r>
              <a:rPr lang="en-US" dirty="0"/>
              <a:t>, </a:t>
            </a:r>
            <a:r>
              <a:rPr lang="en-US" dirty="0" err="1"/>
              <a:t>часто</a:t>
            </a:r>
            <a:r>
              <a:rPr lang="en-US" dirty="0"/>
              <a:t> </a:t>
            </a:r>
            <a:r>
              <a:rPr lang="en-US" dirty="0" err="1"/>
              <a:t>становится</a:t>
            </a:r>
            <a:r>
              <a:rPr lang="en-US" dirty="0"/>
              <a:t> </a:t>
            </a:r>
            <a:r>
              <a:rPr lang="en-US" dirty="0" err="1"/>
              <a:t>центром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умной</a:t>
            </a:r>
            <a:r>
              <a:rPr lang="en-US" dirty="0"/>
              <a:t> </a:t>
            </a:r>
            <a:r>
              <a:rPr lang="en-US" dirty="0" err="1"/>
              <a:t>беседе</a:t>
            </a:r>
            <a:r>
              <a:rPr lang="en-US" dirty="0"/>
              <a:t>. </a:t>
            </a:r>
            <a:r>
              <a:rPr lang="en-US" dirty="0" err="1"/>
              <a:t>Только</a:t>
            </a:r>
            <a:r>
              <a:rPr lang="en-US" dirty="0"/>
              <a:t> </a:t>
            </a:r>
            <a:r>
              <a:rPr lang="en-US" dirty="0" err="1"/>
              <a:t>самые</a:t>
            </a:r>
            <a:r>
              <a:rPr lang="en-US" dirty="0"/>
              <a:t> </a:t>
            </a:r>
            <a:r>
              <a:rPr lang="en-US" dirty="0" err="1"/>
              <a:t>близкие</a:t>
            </a:r>
            <a:r>
              <a:rPr lang="en-US" dirty="0"/>
              <a:t> </a:t>
            </a:r>
            <a:r>
              <a:rPr lang="en-US" dirty="0" err="1"/>
              <a:t>знают</a:t>
            </a:r>
            <a:r>
              <a:rPr lang="en-US" dirty="0"/>
              <a:t>,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он</a:t>
            </a:r>
            <a:r>
              <a:rPr lang="en-US" dirty="0"/>
              <a:t> </a:t>
            </a:r>
            <a:r>
              <a:rPr lang="en-US" dirty="0" err="1"/>
              <a:t>бывает</a:t>
            </a:r>
            <a:r>
              <a:rPr lang="en-US" dirty="0"/>
              <a:t> </a:t>
            </a:r>
            <a:r>
              <a:rPr lang="en-US" dirty="0" err="1"/>
              <a:t>разочарован</a:t>
            </a:r>
            <a:r>
              <a:rPr lang="en-US" dirty="0"/>
              <a:t> </a:t>
            </a:r>
            <a:r>
              <a:rPr lang="en-US" dirty="0" err="1"/>
              <a:t>жизнью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он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рождения</a:t>
            </a:r>
            <a:r>
              <a:rPr lang="en-US" dirty="0"/>
              <a:t> </a:t>
            </a:r>
            <a:r>
              <a:rPr lang="en-US" dirty="0" err="1"/>
              <a:t>пессимист</a:t>
            </a:r>
            <a:r>
              <a:rPr lang="en-US" dirty="0"/>
              <a:t>. </a:t>
            </a:r>
            <a:r>
              <a:rPr lang="en-US" dirty="0" err="1"/>
              <a:t>Его</a:t>
            </a:r>
            <a:r>
              <a:rPr lang="en-US" dirty="0"/>
              <a:t> </a:t>
            </a:r>
            <a:r>
              <a:rPr lang="en-US" dirty="0" err="1"/>
              <a:t>роковая</a:t>
            </a:r>
            <a:r>
              <a:rPr lang="en-US" dirty="0"/>
              <a:t> </a:t>
            </a:r>
            <a:r>
              <a:rPr lang="en-US" dirty="0" err="1"/>
              <a:t>противоречивость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том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он</a:t>
            </a:r>
            <a:r>
              <a:rPr lang="en-US" dirty="0"/>
              <a:t> </a:t>
            </a:r>
            <a:r>
              <a:rPr lang="en-US" dirty="0" err="1"/>
              <a:t>решительно</a:t>
            </a:r>
            <a:r>
              <a:rPr lang="en-US" dirty="0"/>
              <a:t> </a:t>
            </a:r>
            <a:r>
              <a:rPr lang="en-US" dirty="0" err="1"/>
              <a:t>подчиняет</a:t>
            </a:r>
            <a:r>
              <a:rPr lang="en-US" dirty="0"/>
              <a:t> </a:t>
            </a:r>
            <a:r>
              <a:rPr lang="en-US" dirty="0" err="1"/>
              <a:t>себя</a:t>
            </a:r>
            <a:r>
              <a:rPr lang="en-US" dirty="0"/>
              <a:t> </a:t>
            </a:r>
            <a:r>
              <a:rPr lang="en-US" dirty="0" err="1"/>
              <a:t>долгу</a:t>
            </a:r>
            <a:r>
              <a:rPr lang="en-US" dirty="0"/>
              <a:t>, </a:t>
            </a:r>
            <a:r>
              <a:rPr lang="en-US" dirty="0" err="1"/>
              <a:t>но</a:t>
            </a:r>
            <a:r>
              <a:rPr lang="en-US" dirty="0"/>
              <a:t> </a:t>
            </a:r>
            <a:r>
              <a:rPr lang="en-US" dirty="0" err="1"/>
              <a:t>обязанности</a:t>
            </a:r>
            <a:r>
              <a:rPr lang="en-US" dirty="0"/>
              <a:t> </a:t>
            </a:r>
            <a:r>
              <a:rPr lang="en-US" dirty="0" err="1"/>
              <a:t>удручают</a:t>
            </a:r>
            <a:r>
              <a:rPr lang="en-US" dirty="0"/>
              <a:t> </a:t>
            </a:r>
            <a:r>
              <a:rPr lang="en-US" dirty="0" err="1"/>
              <a:t>его</a:t>
            </a:r>
            <a:r>
              <a:rPr lang="en-US" dirty="0"/>
              <a:t>. </a:t>
            </a:r>
            <a:r>
              <a:rPr lang="en-US" dirty="0" err="1"/>
              <a:t>Друиды</a:t>
            </a:r>
            <a:r>
              <a:rPr lang="en-US" dirty="0"/>
              <a:t> </a:t>
            </a:r>
            <a:r>
              <a:rPr lang="en-US" dirty="0" err="1"/>
              <a:t>наделяли</a:t>
            </a:r>
            <a:r>
              <a:rPr lang="en-US" dirty="0"/>
              <a:t> </a:t>
            </a:r>
            <a:r>
              <a:rPr lang="en-US" dirty="0" err="1"/>
              <a:t>родившихся</a:t>
            </a:r>
            <a:r>
              <a:rPr lang="en-US" dirty="0"/>
              <a:t> </a:t>
            </a:r>
            <a:r>
              <a:rPr lang="en-US" dirty="0" err="1"/>
              <a:t>под</a:t>
            </a:r>
            <a:r>
              <a:rPr lang="en-US" dirty="0"/>
              <a:t> </a:t>
            </a:r>
            <a:r>
              <a:rPr lang="en-US" dirty="0" err="1"/>
              <a:t>знаком</a:t>
            </a:r>
            <a:r>
              <a:rPr lang="en-US" dirty="0"/>
              <a:t> </a:t>
            </a:r>
            <a:r>
              <a:rPr lang="en-US" dirty="0" err="1"/>
              <a:t>Жасмина</a:t>
            </a:r>
            <a:r>
              <a:rPr lang="en-US" dirty="0"/>
              <a:t> </a:t>
            </a:r>
            <a:r>
              <a:rPr lang="en-US" dirty="0" err="1"/>
              <a:t>острым</a:t>
            </a:r>
            <a:r>
              <a:rPr lang="en-US" dirty="0"/>
              <a:t> </a:t>
            </a:r>
            <a:r>
              <a:rPr lang="en-US" dirty="0" err="1"/>
              <a:t>критическим</a:t>
            </a:r>
            <a:r>
              <a:rPr lang="en-US" dirty="0"/>
              <a:t> </a:t>
            </a:r>
            <a:r>
              <a:rPr lang="en-US" dirty="0" err="1"/>
              <a:t>умом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прозорливостью</a:t>
            </a:r>
            <a:r>
              <a:rPr lang="en-US" dirty="0"/>
              <a:t>. </a:t>
            </a:r>
            <a:endParaRPr lang="ru-RU" dirty="0"/>
          </a:p>
          <a:p>
            <a:endParaRPr lang="ru-RU" dirty="0"/>
          </a:p>
        </p:txBody>
      </p:sp>
      <p:pic>
        <p:nvPicPr>
          <p:cNvPr id="4" name="Изображение 3" descr="35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1557867"/>
            <a:ext cx="6965243" cy="5223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5943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1693333"/>
          </a:xfrm>
        </p:spPr>
        <p:txBody>
          <a:bodyPr>
            <a:normAutofit fontScale="70000" lnSpcReduction="20000"/>
          </a:bodyPr>
          <a:lstStyle/>
          <a:p>
            <a:r>
              <a:rPr lang="en-US" b="1" i="1" dirty="0"/>
              <a:t>КАШТАН</a:t>
            </a:r>
            <a:endParaRPr lang="ru-RU" dirty="0"/>
          </a:p>
          <a:p>
            <a:r>
              <a:rPr lang="en-US" i="1" dirty="0"/>
              <a:t>15 </a:t>
            </a:r>
            <a:r>
              <a:rPr lang="en-US" i="1" dirty="0" err="1"/>
              <a:t>мая</a:t>
            </a:r>
            <a:r>
              <a:rPr lang="en-US" i="1" dirty="0"/>
              <a:t> - 24 </a:t>
            </a:r>
            <a:r>
              <a:rPr lang="en-US" i="1" dirty="0" err="1"/>
              <a:t>мая</a:t>
            </a:r>
            <a:r>
              <a:rPr lang="en-US" i="1" dirty="0"/>
              <a:t>; 12 </a:t>
            </a:r>
            <a:r>
              <a:rPr lang="en-US" i="1" dirty="0" err="1"/>
              <a:t>ноября</a:t>
            </a:r>
            <a:r>
              <a:rPr lang="en-US" i="1" dirty="0"/>
              <a:t> - 21 </a:t>
            </a:r>
            <a:r>
              <a:rPr lang="en-US" i="1" dirty="0" err="1"/>
              <a:t>ноября</a:t>
            </a:r>
            <a:endParaRPr lang="ru-RU" dirty="0"/>
          </a:p>
          <a:p>
            <a:r>
              <a:rPr lang="en-US" dirty="0" err="1"/>
              <a:t>Очень</a:t>
            </a:r>
            <a:r>
              <a:rPr lang="en-US" dirty="0"/>
              <a:t> </a:t>
            </a:r>
            <a:r>
              <a:rPr lang="en-US" dirty="0" err="1"/>
              <a:t>красив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то</a:t>
            </a:r>
            <a:r>
              <a:rPr lang="en-US" dirty="0"/>
              <a:t> </a:t>
            </a:r>
            <a:r>
              <a:rPr lang="en-US" dirty="0" err="1"/>
              <a:t>же</a:t>
            </a:r>
            <a:r>
              <a:rPr lang="en-US" dirty="0"/>
              <a:t> </a:t>
            </a:r>
            <a:r>
              <a:rPr lang="en-US" dirty="0" err="1"/>
              <a:t>время</a:t>
            </a:r>
            <a:r>
              <a:rPr lang="en-US" dirty="0"/>
              <a:t> </a:t>
            </a:r>
            <a:r>
              <a:rPr lang="en-US" dirty="0" err="1"/>
              <a:t>прост</a:t>
            </a:r>
            <a:r>
              <a:rPr lang="en-US" dirty="0"/>
              <a:t>. </a:t>
            </a:r>
            <a:r>
              <a:rPr lang="en-US" dirty="0" err="1"/>
              <a:t>Обладает</a:t>
            </a:r>
            <a:r>
              <a:rPr lang="en-US" dirty="0"/>
              <a:t> </a:t>
            </a:r>
            <a:r>
              <a:rPr lang="en-US" dirty="0" err="1"/>
              <a:t>врожденным</a:t>
            </a:r>
            <a:r>
              <a:rPr lang="en-US" dirty="0"/>
              <a:t> </a:t>
            </a:r>
            <a:r>
              <a:rPr lang="en-US" dirty="0" err="1"/>
              <a:t>чувством</a:t>
            </a:r>
            <a:r>
              <a:rPr lang="en-US" dirty="0"/>
              <a:t> </a:t>
            </a:r>
            <a:r>
              <a:rPr lang="en-US" dirty="0" err="1"/>
              <a:t>справедливости</a:t>
            </a:r>
            <a:r>
              <a:rPr lang="en-US" dirty="0"/>
              <a:t>, </a:t>
            </a:r>
            <a:r>
              <a:rPr lang="en-US" dirty="0" err="1"/>
              <a:t>всегда</a:t>
            </a:r>
            <a:r>
              <a:rPr lang="en-US" dirty="0"/>
              <a:t> </a:t>
            </a:r>
            <a:r>
              <a:rPr lang="en-US" dirty="0" err="1"/>
              <a:t>готов</a:t>
            </a:r>
            <a:r>
              <a:rPr lang="en-US" dirty="0"/>
              <a:t> </a:t>
            </a:r>
            <a:r>
              <a:rPr lang="en-US" dirty="0" err="1"/>
              <a:t>к</a:t>
            </a:r>
            <a:r>
              <a:rPr lang="en-US" dirty="0"/>
              <a:t> </a:t>
            </a:r>
            <a:r>
              <a:rPr lang="en-US" dirty="0" err="1"/>
              <a:t>протесту</a:t>
            </a:r>
            <a:r>
              <a:rPr lang="en-US" dirty="0"/>
              <a:t>.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силу</a:t>
            </a:r>
            <a:r>
              <a:rPr lang="en-US" dirty="0"/>
              <a:t> </a:t>
            </a:r>
            <a:r>
              <a:rPr lang="en-US" dirty="0" err="1"/>
              <a:t>этого</a:t>
            </a:r>
            <a:r>
              <a:rPr lang="en-US" dirty="0"/>
              <a:t> </a:t>
            </a:r>
            <a:r>
              <a:rPr lang="en-US" dirty="0" err="1"/>
              <a:t>часто</a:t>
            </a:r>
            <a:r>
              <a:rPr lang="en-US" dirty="0"/>
              <a:t> </a:t>
            </a:r>
            <a:r>
              <a:rPr lang="en-US" dirty="0" err="1"/>
              <a:t>меняет</a:t>
            </a:r>
            <a:r>
              <a:rPr lang="en-US" dirty="0"/>
              <a:t> </a:t>
            </a:r>
            <a:r>
              <a:rPr lang="en-US" dirty="0" err="1"/>
              <a:t>занятия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испытывает</a:t>
            </a:r>
            <a:r>
              <a:rPr lang="en-US" dirty="0"/>
              <a:t> </a:t>
            </a:r>
            <a:r>
              <a:rPr lang="en-US" dirty="0" err="1"/>
              <a:t>много</a:t>
            </a:r>
            <a:r>
              <a:rPr lang="en-US" dirty="0"/>
              <a:t> </a:t>
            </a:r>
            <a:r>
              <a:rPr lang="en-US" dirty="0" err="1"/>
              <a:t>разочарований</a:t>
            </a:r>
            <a:r>
              <a:rPr lang="en-US" dirty="0"/>
              <a:t>. </a:t>
            </a:r>
            <a:r>
              <a:rPr lang="en-US" dirty="0" err="1"/>
              <a:t>Даровитость</a:t>
            </a:r>
            <a:r>
              <a:rPr lang="en-US" dirty="0"/>
              <a:t>, </a:t>
            </a:r>
            <a:r>
              <a:rPr lang="en-US" dirty="0" err="1"/>
              <a:t>быстрота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точность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действиях</a:t>
            </a:r>
            <a:r>
              <a:rPr lang="en-US" dirty="0"/>
              <a:t> </a:t>
            </a:r>
            <a:r>
              <a:rPr lang="en-US" dirty="0" err="1"/>
              <a:t>всякий</a:t>
            </a:r>
            <a:r>
              <a:rPr lang="en-US" dirty="0"/>
              <a:t> </a:t>
            </a:r>
            <a:r>
              <a:rPr lang="en-US" dirty="0" err="1"/>
              <a:t>раз</a:t>
            </a:r>
            <a:r>
              <a:rPr lang="en-US" dirty="0"/>
              <a:t> </a:t>
            </a:r>
            <a:r>
              <a:rPr lang="en-US" dirty="0" err="1"/>
              <a:t>помогают</a:t>
            </a:r>
            <a:r>
              <a:rPr lang="en-US" dirty="0"/>
              <a:t> </a:t>
            </a:r>
            <a:r>
              <a:rPr lang="en-US" dirty="0" err="1"/>
              <a:t>ему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поиске</a:t>
            </a:r>
            <a:r>
              <a:rPr lang="en-US" dirty="0"/>
              <a:t> </a:t>
            </a:r>
            <a:r>
              <a:rPr lang="en-US" dirty="0" err="1"/>
              <a:t>новых</a:t>
            </a:r>
            <a:r>
              <a:rPr lang="en-US" dirty="0"/>
              <a:t> </a:t>
            </a:r>
            <a:r>
              <a:rPr lang="en-US" dirty="0" err="1"/>
              <a:t>занятий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увлечений</a:t>
            </a:r>
            <a:r>
              <a:rPr lang="en-US" dirty="0"/>
              <a:t>. </a:t>
            </a:r>
            <a:r>
              <a:rPr lang="en-US" dirty="0" err="1"/>
              <a:t>Друиды</a:t>
            </a:r>
            <a:r>
              <a:rPr lang="en-US" dirty="0"/>
              <a:t> </a:t>
            </a:r>
            <a:r>
              <a:rPr lang="en-US" dirty="0" err="1"/>
              <a:t>отмечали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людях</a:t>
            </a:r>
            <a:r>
              <a:rPr lang="en-US" dirty="0"/>
              <a:t> </a:t>
            </a:r>
            <a:r>
              <a:rPr lang="en-US" dirty="0" err="1"/>
              <a:t>Каштана</a:t>
            </a:r>
            <a:r>
              <a:rPr lang="en-US" dirty="0"/>
              <a:t> </a:t>
            </a:r>
            <a:r>
              <a:rPr lang="en-US" dirty="0" err="1"/>
              <a:t>отвагу</a:t>
            </a:r>
            <a:r>
              <a:rPr lang="en-US" dirty="0"/>
              <a:t>, </a:t>
            </a:r>
            <a:r>
              <a:rPr lang="en-US" dirty="0" err="1"/>
              <a:t>реализм</a:t>
            </a:r>
            <a:r>
              <a:rPr lang="en-US" dirty="0"/>
              <a:t>, </a:t>
            </a:r>
            <a:r>
              <a:rPr lang="en-US" dirty="0" err="1"/>
              <a:t>проницательность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организаторские</a:t>
            </a:r>
            <a:r>
              <a:rPr lang="en-US" dirty="0"/>
              <a:t> </a:t>
            </a:r>
            <a:r>
              <a:rPr lang="en-US" dirty="0" err="1"/>
              <a:t>способности</a:t>
            </a:r>
            <a:r>
              <a:rPr lang="en-US" dirty="0"/>
              <a:t>. </a:t>
            </a:r>
            <a:endParaRPr lang="ru-RU" dirty="0"/>
          </a:p>
          <a:p>
            <a:endParaRPr lang="ru-RU" dirty="0"/>
          </a:p>
        </p:txBody>
      </p:sp>
      <p:pic>
        <p:nvPicPr>
          <p:cNvPr id="4" name="Изображение 3" descr="DSC0599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5"/>
          <a:stretch/>
        </p:blipFill>
        <p:spPr>
          <a:xfrm>
            <a:off x="345340" y="1487982"/>
            <a:ext cx="8392261" cy="5378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5943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-179095" y="81722"/>
            <a:ext cx="9492013" cy="172537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" indent="0" algn="ctr">
              <a:buNone/>
            </a:pPr>
            <a:r>
              <a:rPr lang="ru-RU" sz="1600" b="1" i="1" spc="50" dirty="0">
                <a:ln w="11430"/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Lucida Grande CY"/>
                <a:cs typeface="Lucida Grande CY"/>
              </a:rPr>
              <a:t>Повелители воды и огня, заклинатели ветра - для нас сегодня это </a:t>
            </a:r>
            <a:r>
              <a:rPr lang="ru-RU" sz="1600" b="1" i="1" spc="50" dirty="0" err="1">
                <a:ln w="11430"/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Lucida Grande CY"/>
                <a:cs typeface="Lucida Grande CY"/>
              </a:rPr>
              <a:t>полумистика</a:t>
            </a:r>
            <a:r>
              <a:rPr lang="ru-RU" sz="1600" b="1" i="1" spc="50" dirty="0">
                <a:ln w="11430"/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Lucida Grande CY"/>
                <a:cs typeface="Lucida Grande CY"/>
              </a:rPr>
              <a:t>, </a:t>
            </a:r>
            <a:r>
              <a:rPr lang="ru-RU" sz="1600" b="1" i="1" spc="50" dirty="0" err="1">
                <a:ln w="11430"/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Lucida Grande CY"/>
                <a:cs typeface="Lucida Grande CY"/>
              </a:rPr>
              <a:t>полуреальность</a:t>
            </a:r>
            <a:r>
              <a:rPr lang="ru-RU" sz="1600" b="1" i="1" spc="50" dirty="0">
                <a:ln w="11430"/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Lucida Grande CY"/>
                <a:cs typeface="Lucida Grande CY"/>
              </a:rPr>
              <a:t>, подернутая пеленой легенд и мифов. А легенд о друидах великое множество, наверное, потому что они не разрешали записывать свои сокровенные знания, а передавали их ученикам в устной форме. Так кто же эти покрытые ореолом тайны друиды? </a:t>
            </a:r>
          </a:p>
        </p:txBody>
      </p:sp>
      <p:pic>
        <p:nvPicPr>
          <p:cNvPr id="6" name="Изображение 5" descr="magi_drui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06" y="1318694"/>
            <a:ext cx="8271085" cy="5417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6852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-101603" y="-30477"/>
            <a:ext cx="9364136" cy="1537546"/>
          </a:xfrm>
        </p:spPr>
        <p:txBody>
          <a:bodyPr>
            <a:noAutofit/>
          </a:bodyPr>
          <a:lstStyle/>
          <a:p>
            <a:r>
              <a:rPr lang="en-US" sz="1600" b="1" i="1" dirty="0"/>
              <a:t>ЯСЕНЬ</a:t>
            </a:r>
            <a:endParaRPr lang="ru-RU" sz="1600" dirty="0"/>
          </a:p>
          <a:p>
            <a:r>
              <a:rPr lang="en-US" sz="1600" i="1" dirty="0"/>
              <a:t>23 </a:t>
            </a:r>
            <a:r>
              <a:rPr lang="en-US" sz="1600" i="1" dirty="0" err="1"/>
              <a:t>мая</a:t>
            </a:r>
            <a:r>
              <a:rPr lang="en-US" sz="1600" i="1" dirty="0"/>
              <a:t> – 03 </a:t>
            </a:r>
            <a:r>
              <a:rPr lang="en-US" sz="1600" i="1" dirty="0" err="1"/>
              <a:t>июня</a:t>
            </a:r>
            <a:r>
              <a:rPr lang="en-US" sz="1600" i="1" dirty="0"/>
              <a:t>; 22 </a:t>
            </a:r>
            <a:r>
              <a:rPr lang="en-US" sz="1600" i="1" dirty="0" err="1"/>
              <a:t>ноября</a:t>
            </a:r>
            <a:r>
              <a:rPr lang="en-US" sz="1600" i="1" dirty="0"/>
              <a:t> - 01 </a:t>
            </a:r>
            <a:r>
              <a:rPr lang="en-US" sz="1600" i="1" dirty="0" err="1"/>
              <a:t>декабря</a:t>
            </a:r>
            <a:endParaRPr lang="ru-RU" sz="1600" dirty="0"/>
          </a:p>
          <a:p>
            <a:r>
              <a:rPr lang="en-US" sz="1600" dirty="0" err="1"/>
              <a:t>По</a:t>
            </a:r>
            <a:r>
              <a:rPr lang="en-US" sz="1600" dirty="0"/>
              <a:t> </a:t>
            </a:r>
            <a:r>
              <a:rPr lang="en-US" sz="1600" dirty="0" err="1"/>
              <a:t>внешности</a:t>
            </a:r>
            <a:r>
              <a:rPr lang="en-US" sz="1600" dirty="0"/>
              <a:t> </a:t>
            </a:r>
            <a:r>
              <a:rPr lang="en-US" sz="1600" dirty="0" err="1"/>
              <a:t>выглядит</a:t>
            </a:r>
            <a:r>
              <a:rPr lang="en-US" sz="1600" dirty="0"/>
              <a:t> </a:t>
            </a:r>
            <a:r>
              <a:rPr lang="en-US" sz="1600" dirty="0" err="1"/>
              <a:t>сильным</a:t>
            </a:r>
            <a:r>
              <a:rPr lang="en-US" sz="1600" dirty="0"/>
              <a:t>, </a:t>
            </a:r>
            <a:r>
              <a:rPr lang="en-US" sz="1600" dirty="0" err="1"/>
              <a:t>стройным</a:t>
            </a:r>
            <a:r>
              <a:rPr lang="en-US" sz="1600" dirty="0"/>
              <a:t>, </a:t>
            </a:r>
            <a:r>
              <a:rPr lang="en-US" sz="1600" dirty="0" err="1"/>
              <a:t>прекрасным</a:t>
            </a:r>
            <a:r>
              <a:rPr lang="en-US" sz="1600" dirty="0"/>
              <a:t>. </a:t>
            </a:r>
            <a:r>
              <a:rPr lang="en-US" sz="1600" dirty="0" err="1"/>
              <a:t>Нравится</a:t>
            </a:r>
            <a:r>
              <a:rPr lang="en-US" sz="1600" dirty="0"/>
              <a:t> </a:t>
            </a:r>
            <a:r>
              <a:rPr lang="en-US" sz="1600" dirty="0" err="1"/>
              <a:t>себе</a:t>
            </a:r>
            <a:r>
              <a:rPr lang="en-US" sz="1600" dirty="0"/>
              <a:t> </a:t>
            </a:r>
            <a:r>
              <a:rPr lang="en-US" sz="1600" dirty="0" err="1"/>
              <a:t>и</a:t>
            </a:r>
            <a:r>
              <a:rPr lang="en-US" sz="1600" dirty="0"/>
              <a:t> </a:t>
            </a:r>
            <a:r>
              <a:rPr lang="en-US" sz="1600" dirty="0" err="1"/>
              <a:t>весьма</a:t>
            </a:r>
            <a:r>
              <a:rPr lang="en-US" sz="1600" dirty="0"/>
              <a:t> </a:t>
            </a:r>
            <a:r>
              <a:rPr lang="en-US" sz="1600" dirty="0" err="1" smtClean="0"/>
              <a:t>требовате-лен</a:t>
            </a:r>
            <a:r>
              <a:rPr lang="en-US" sz="1600" dirty="0" smtClean="0"/>
              <a:t> </a:t>
            </a:r>
            <a:r>
              <a:rPr lang="en-US" sz="1600" dirty="0" err="1"/>
              <a:t>к</a:t>
            </a:r>
            <a:r>
              <a:rPr lang="en-US" sz="1600" dirty="0"/>
              <a:t> </a:t>
            </a:r>
            <a:r>
              <a:rPr lang="en-US" sz="1600" dirty="0" err="1"/>
              <a:t>окружающим</a:t>
            </a:r>
            <a:r>
              <a:rPr lang="en-US" sz="1600" dirty="0"/>
              <a:t>. </a:t>
            </a:r>
            <a:r>
              <a:rPr lang="en-US" sz="1600" dirty="0" err="1"/>
              <a:t>Ладить</a:t>
            </a:r>
            <a:r>
              <a:rPr lang="en-US" sz="1600" dirty="0"/>
              <a:t> </a:t>
            </a:r>
            <a:r>
              <a:rPr lang="en-US" sz="1600" dirty="0" err="1"/>
              <a:t>с</a:t>
            </a:r>
            <a:r>
              <a:rPr lang="en-US" sz="1600" dirty="0"/>
              <a:t> </a:t>
            </a:r>
            <a:r>
              <a:rPr lang="en-US" sz="1600" dirty="0" err="1"/>
              <a:t>ними</a:t>
            </a:r>
            <a:r>
              <a:rPr lang="en-US" sz="1600" dirty="0"/>
              <a:t> </a:t>
            </a:r>
            <a:r>
              <a:rPr lang="en-US" sz="1600" dirty="0" err="1"/>
              <a:t>нелегко</a:t>
            </a:r>
            <a:r>
              <a:rPr lang="en-US" sz="1600" dirty="0"/>
              <a:t>. </a:t>
            </a:r>
            <a:r>
              <a:rPr lang="en-US" sz="1600" dirty="0" err="1"/>
              <a:t>Самолюбив</a:t>
            </a:r>
            <a:r>
              <a:rPr lang="en-US" sz="1600" dirty="0"/>
              <a:t> </a:t>
            </a:r>
            <a:r>
              <a:rPr lang="en-US" sz="1600" dirty="0" err="1"/>
              <a:t>и</a:t>
            </a:r>
            <a:r>
              <a:rPr lang="en-US" sz="1600" dirty="0"/>
              <a:t> </a:t>
            </a:r>
            <a:r>
              <a:rPr lang="en-US" sz="1600" dirty="0" err="1"/>
              <a:t>эгоистичен</a:t>
            </a:r>
            <a:r>
              <a:rPr lang="en-US" sz="1600" dirty="0"/>
              <a:t>, </a:t>
            </a:r>
            <a:r>
              <a:rPr lang="en-US" sz="1600" dirty="0" err="1"/>
              <a:t>но</a:t>
            </a:r>
            <a:r>
              <a:rPr lang="en-US" sz="1600" dirty="0"/>
              <a:t> </a:t>
            </a:r>
            <a:r>
              <a:rPr lang="en-US" sz="1600" dirty="0" err="1"/>
              <a:t>щедр</a:t>
            </a:r>
            <a:r>
              <a:rPr lang="en-US" sz="1600" dirty="0"/>
              <a:t> </a:t>
            </a:r>
            <a:r>
              <a:rPr lang="en-US" sz="1600" dirty="0" err="1"/>
              <a:t>и</a:t>
            </a:r>
            <a:r>
              <a:rPr lang="en-US" sz="1600" dirty="0"/>
              <a:t> </a:t>
            </a:r>
            <a:r>
              <a:rPr lang="en-US" sz="1600" dirty="0" err="1"/>
              <a:t>расточителен</a:t>
            </a:r>
            <a:r>
              <a:rPr lang="en-US" sz="1600" dirty="0"/>
              <a:t>. </a:t>
            </a:r>
            <a:r>
              <a:rPr lang="en-US" sz="1600" dirty="0" err="1"/>
              <a:t>Способен</a:t>
            </a:r>
            <a:r>
              <a:rPr lang="en-US" sz="1600" dirty="0"/>
              <a:t> </a:t>
            </a:r>
            <a:r>
              <a:rPr lang="en-US" sz="1600" dirty="0" err="1"/>
              <a:t>играть</a:t>
            </a:r>
            <a:r>
              <a:rPr lang="en-US" sz="1600" dirty="0"/>
              <a:t> </a:t>
            </a:r>
            <a:r>
              <a:rPr lang="en-US" sz="1600" dirty="0" err="1"/>
              <a:t>своей</a:t>
            </a:r>
            <a:r>
              <a:rPr lang="en-US" sz="1600" dirty="0"/>
              <a:t> </a:t>
            </a:r>
            <a:r>
              <a:rPr lang="en-US" sz="1600" dirty="0" err="1"/>
              <a:t>и</a:t>
            </a:r>
            <a:r>
              <a:rPr lang="en-US" sz="1600" dirty="0"/>
              <a:t> </a:t>
            </a:r>
            <a:r>
              <a:rPr lang="en-US" sz="1600" dirty="0" err="1"/>
              <a:t>чужой</a:t>
            </a:r>
            <a:r>
              <a:rPr lang="en-US" sz="1600" dirty="0"/>
              <a:t> </a:t>
            </a:r>
            <a:r>
              <a:rPr lang="en-US" sz="1600" dirty="0" err="1"/>
              <a:t>судьбой</a:t>
            </a:r>
            <a:r>
              <a:rPr lang="en-US" sz="1600" dirty="0"/>
              <a:t>, </a:t>
            </a:r>
            <a:r>
              <a:rPr lang="en-US" sz="1600" dirty="0" err="1"/>
              <a:t>часто</a:t>
            </a:r>
            <a:r>
              <a:rPr lang="en-US" sz="1600" dirty="0"/>
              <a:t> </a:t>
            </a:r>
            <a:r>
              <a:rPr lang="en-US" sz="1600" dirty="0" err="1"/>
              <a:t>рискует</a:t>
            </a:r>
            <a:r>
              <a:rPr lang="en-US" sz="1600" dirty="0"/>
              <a:t> </a:t>
            </a:r>
            <a:r>
              <a:rPr lang="en-US" sz="1600" dirty="0" err="1"/>
              <a:t>в</a:t>
            </a:r>
            <a:r>
              <a:rPr lang="en-US" sz="1600" dirty="0"/>
              <a:t> </a:t>
            </a:r>
            <a:r>
              <a:rPr lang="en-US" sz="1600" dirty="0" err="1"/>
              <a:t>делах</a:t>
            </a:r>
            <a:r>
              <a:rPr lang="en-US" sz="1600" dirty="0"/>
              <a:t>, </a:t>
            </a:r>
            <a:r>
              <a:rPr lang="en-US" sz="1600" dirty="0" err="1"/>
              <a:t>однако</a:t>
            </a:r>
            <a:r>
              <a:rPr lang="en-US" sz="1600" dirty="0" smtClean="0"/>
              <a:t>, </a:t>
            </a:r>
            <a:r>
              <a:rPr lang="en-US" sz="1600" dirty="0" err="1"/>
              <a:t>недюжинные</a:t>
            </a:r>
            <a:r>
              <a:rPr lang="en-US" sz="1600" dirty="0"/>
              <a:t> </a:t>
            </a:r>
            <a:r>
              <a:rPr lang="en-US" sz="1600" dirty="0" err="1"/>
              <a:t>интуиция</a:t>
            </a:r>
            <a:r>
              <a:rPr lang="en-US" sz="1600" dirty="0"/>
              <a:t> </a:t>
            </a:r>
            <a:r>
              <a:rPr lang="en-US" sz="1600" dirty="0" err="1"/>
              <a:t>и</a:t>
            </a:r>
            <a:r>
              <a:rPr lang="en-US" sz="1600" dirty="0"/>
              <a:t> </a:t>
            </a:r>
            <a:r>
              <a:rPr lang="en-US" sz="1600" dirty="0" err="1"/>
              <a:t>аналитичность</a:t>
            </a:r>
            <a:r>
              <a:rPr lang="en-US" sz="1600" dirty="0"/>
              <a:t> </a:t>
            </a:r>
            <a:r>
              <a:rPr lang="en-US" sz="1600" dirty="0" err="1"/>
              <a:t>ума</a:t>
            </a:r>
            <a:r>
              <a:rPr lang="en-US" sz="1600" dirty="0"/>
              <a:t> </a:t>
            </a:r>
            <a:r>
              <a:rPr lang="en-US" sz="1600" dirty="0" err="1"/>
              <a:t>чаше</a:t>
            </a:r>
            <a:r>
              <a:rPr lang="en-US" sz="1600" dirty="0"/>
              <a:t> </a:t>
            </a:r>
            <a:r>
              <a:rPr lang="en-US" sz="1600" dirty="0" err="1"/>
              <a:t>всего</a:t>
            </a:r>
            <a:r>
              <a:rPr lang="en-US" sz="1600" dirty="0"/>
              <a:t> </a:t>
            </a:r>
            <a:r>
              <a:rPr lang="en-US" sz="1600" dirty="0" err="1"/>
              <a:t>выручают</a:t>
            </a:r>
            <a:r>
              <a:rPr lang="en-US" sz="1600" dirty="0"/>
              <a:t> </a:t>
            </a:r>
            <a:r>
              <a:rPr lang="en-US" sz="1600" dirty="0" err="1"/>
              <a:t>людей</a:t>
            </a:r>
            <a:r>
              <a:rPr lang="en-US" sz="1600" dirty="0"/>
              <a:t> </a:t>
            </a:r>
            <a:r>
              <a:rPr lang="en-US" sz="1600" dirty="0" err="1"/>
              <a:t>знака</a:t>
            </a:r>
            <a:r>
              <a:rPr lang="en-US" sz="1600" dirty="0"/>
              <a:t> </a:t>
            </a:r>
            <a:r>
              <a:rPr lang="en-US" sz="1600" dirty="0" err="1"/>
              <a:t>Ясеня</a:t>
            </a:r>
            <a:r>
              <a:rPr lang="en-US" sz="1600" dirty="0"/>
              <a:t>.</a:t>
            </a:r>
            <a:endParaRPr lang="ru-RU" sz="1600" dirty="0"/>
          </a:p>
          <a:p>
            <a:endParaRPr lang="ru-RU" sz="1600" dirty="0"/>
          </a:p>
        </p:txBody>
      </p:sp>
      <p:pic>
        <p:nvPicPr>
          <p:cNvPr id="4" name="Изображение 3" descr="fraxinus lanceola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35" y="1676399"/>
            <a:ext cx="6830887" cy="5126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5943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1828800"/>
          </a:xfrm>
        </p:spPr>
        <p:txBody>
          <a:bodyPr>
            <a:normAutofit fontScale="77500" lnSpcReduction="20000"/>
          </a:bodyPr>
          <a:lstStyle/>
          <a:p>
            <a:r>
              <a:rPr lang="en-US" b="1" i="1" dirty="0"/>
              <a:t>ГРАБ</a:t>
            </a:r>
            <a:endParaRPr lang="ru-RU" dirty="0"/>
          </a:p>
          <a:p>
            <a:r>
              <a:rPr lang="en-US" i="1" dirty="0"/>
              <a:t>02 </a:t>
            </a:r>
            <a:r>
              <a:rPr lang="en-US" i="1" dirty="0" err="1"/>
              <a:t>июня</a:t>
            </a:r>
            <a:r>
              <a:rPr lang="en-US" i="1" dirty="0"/>
              <a:t> - 11 </a:t>
            </a:r>
            <a:r>
              <a:rPr lang="en-US" i="1" dirty="0" err="1"/>
              <a:t>июня</a:t>
            </a:r>
            <a:r>
              <a:rPr lang="en-US" i="1" dirty="0"/>
              <a:t>; 04 </a:t>
            </a:r>
            <a:r>
              <a:rPr lang="en-US" i="1" dirty="0" err="1"/>
              <a:t>июня</a:t>
            </a:r>
            <a:r>
              <a:rPr lang="en-US" i="1" dirty="0"/>
              <a:t> - 13 </a:t>
            </a:r>
            <a:r>
              <a:rPr lang="en-US" i="1" dirty="0" err="1"/>
              <a:t>июня</a:t>
            </a:r>
            <a:endParaRPr lang="ru-RU" dirty="0"/>
          </a:p>
          <a:p>
            <a:r>
              <a:rPr lang="en-US" dirty="0" err="1"/>
              <a:t>Красив</a:t>
            </a:r>
            <a:r>
              <a:rPr lang="en-US" dirty="0"/>
              <a:t>, </a:t>
            </a:r>
            <a:r>
              <a:rPr lang="en-US" dirty="0" err="1"/>
              <a:t>но</a:t>
            </a:r>
            <a:r>
              <a:rPr lang="en-US" dirty="0"/>
              <a:t> </a:t>
            </a:r>
            <a:r>
              <a:rPr lang="en-US" dirty="0" err="1"/>
              <a:t>холодноват</a:t>
            </a:r>
            <a:r>
              <a:rPr lang="en-US" dirty="0"/>
              <a:t>. </a:t>
            </a:r>
            <a:r>
              <a:rPr lang="en-US" dirty="0" err="1"/>
              <a:t>Относится</a:t>
            </a:r>
            <a:r>
              <a:rPr lang="en-US" dirty="0"/>
              <a:t> </a:t>
            </a:r>
            <a:r>
              <a:rPr lang="en-US" dirty="0" err="1"/>
              <a:t>к</a:t>
            </a:r>
            <a:r>
              <a:rPr lang="en-US" dirty="0"/>
              <a:t> </a:t>
            </a:r>
            <a:r>
              <a:rPr lang="en-US" dirty="0" err="1"/>
              <a:t>окружающим</a:t>
            </a:r>
            <a:r>
              <a:rPr lang="en-US" dirty="0"/>
              <a:t> </a:t>
            </a:r>
            <a:r>
              <a:rPr lang="en-US" dirty="0" err="1"/>
              <a:t>часто</a:t>
            </a:r>
            <a:r>
              <a:rPr lang="en-US" dirty="0"/>
              <a:t> </a:t>
            </a:r>
            <a:r>
              <a:rPr lang="en-US" dirty="0" err="1"/>
              <a:t>со</a:t>
            </a:r>
            <a:r>
              <a:rPr lang="en-US" dirty="0"/>
              <a:t> </a:t>
            </a:r>
            <a:r>
              <a:rPr lang="en-US" dirty="0" err="1"/>
              <a:t>снисхождением</a:t>
            </a:r>
            <a:r>
              <a:rPr lang="en-US" dirty="0"/>
              <a:t>. </a:t>
            </a:r>
            <a:r>
              <a:rPr lang="en-US" dirty="0" err="1"/>
              <a:t>Приверженец</a:t>
            </a:r>
            <a:r>
              <a:rPr lang="en-US" dirty="0"/>
              <a:t> </a:t>
            </a:r>
            <a:r>
              <a:rPr lang="en-US" dirty="0" err="1"/>
              <a:t>скорее</a:t>
            </a:r>
            <a:r>
              <a:rPr lang="en-US" dirty="0"/>
              <a:t> </a:t>
            </a:r>
            <a:r>
              <a:rPr lang="en-US" dirty="0" err="1"/>
              <a:t>формы</a:t>
            </a:r>
            <a:r>
              <a:rPr lang="en-US" dirty="0"/>
              <a:t>, </a:t>
            </a:r>
            <a:r>
              <a:rPr lang="en-US" dirty="0" err="1"/>
              <a:t>нежели</a:t>
            </a:r>
            <a:r>
              <a:rPr lang="en-US" dirty="0"/>
              <a:t> </a:t>
            </a:r>
            <a:r>
              <a:rPr lang="en-US" dirty="0" err="1"/>
              <a:t>содержания</a:t>
            </a:r>
            <a:r>
              <a:rPr lang="en-US" dirty="0"/>
              <a:t>. </a:t>
            </a:r>
            <a:r>
              <a:rPr lang="en-US" dirty="0" err="1"/>
              <a:t>Любит</a:t>
            </a:r>
            <a:r>
              <a:rPr lang="en-US" dirty="0"/>
              <a:t> </a:t>
            </a:r>
            <a:r>
              <a:rPr lang="en-US" dirty="0" err="1"/>
              <a:t>отличия</a:t>
            </a:r>
            <a:r>
              <a:rPr lang="en-US" dirty="0"/>
              <a:t>, </a:t>
            </a:r>
            <a:r>
              <a:rPr lang="en-US" dirty="0" err="1"/>
              <a:t>награды</a:t>
            </a:r>
            <a:r>
              <a:rPr lang="en-US" dirty="0"/>
              <a:t>, </a:t>
            </a:r>
            <a:r>
              <a:rPr lang="en-US" dirty="0" err="1"/>
              <a:t>почести</a:t>
            </a:r>
            <a:r>
              <a:rPr lang="en-US" dirty="0"/>
              <a:t>, </a:t>
            </a:r>
            <a:r>
              <a:rPr lang="en-US" dirty="0" err="1"/>
              <a:t>всегда</a:t>
            </a:r>
            <a:r>
              <a:rPr lang="en-US" dirty="0"/>
              <a:t> </a:t>
            </a:r>
            <a:r>
              <a:rPr lang="en-US" dirty="0" err="1"/>
              <a:t>привержен</a:t>
            </a:r>
            <a:r>
              <a:rPr lang="en-US" dirty="0"/>
              <a:t> </a:t>
            </a:r>
            <a:r>
              <a:rPr lang="en-US" dirty="0" err="1"/>
              <a:t>установленному</a:t>
            </a:r>
            <a:r>
              <a:rPr lang="en-US" dirty="0"/>
              <a:t> </a:t>
            </a:r>
            <a:r>
              <a:rPr lang="en-US" dirty="0" err="1"/>
              <a:t>порядку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дисциплинирован</a:t>
            </a:r>
            <a:r>
              <a:rPr lang="en-US" dirty="0"/>
              <a:t>. </a:t>
            </a:r>
            <a:r>
              <a:rPr lang="en-US" dirty="0" err="1"/>
              <a:t>Обладает</a:t>
            </a:r>
            <a:r>
              <a:rPr lang="en-US" dirty="0"/>
              <a:t> </a:t>
            </a:r>
            <a:r>
              <a:rPr lang="en-US" dirty="0" err="1"/>
              <a:t>чувством</a:t>
            </a:r>
            <a:r>
              <a:rPr lang="en-US" dirty="0"/>
              <a:t> </a:t>
            </a:r>
            <a:r>
              <a:rPr lang="en-US" dirty="0" err="1"/>
              <a:t>ответственности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справедливости</a:t>
            </a:r>
            <a:r>
              <a:rPr lang="en-US" dirty="0"/>
              <a:t>. </a:t>
            </a:r>
            <a:r>
              <a:rPr lang="en-US" dirty="0" err="1"/>
              <a:t>Астрологи</a:t>
            </a:r>
            <a:r>
              <a:rPr lang="en-US" dirty="0"/>
              <a:t> </a:t>
            </a:r>
            <a:r>
              <a:rPr lang="en-US" dirty="0" err="1"/>
              <a:t>приписывают</a:t>
            </a:r>
            <a:r>
              <a:rPr lang="en-US" dirty="0"/>
              <a:t> </a:t>
            </a:r>
            <a:r>
              <a:rPr lang="en-US" dirty="0" err="1"/>
              <a:t>Грабу</a:t>
            </a:r>
            <a:r>
              <a:rPr lang="en-US" dirty="0"/>
              <a:t> </a:t>
            </a:r>
            <a:r>
              <a:rPr lang="en-US" dirty="0" err="1"/>
              <a:t>склонность</a:t>
            </a:r>
            <a:r>
              <a:rPr lang="en-US" dirty="0"/>
              <a:t> </a:t>
            </a:r>
            <a:r>
              <a:rPr lang="en-US" dirty="0" err="1"/>
              <a:t>к</a:t>
            </a:r>
            <a:r>
              <a:rPr lang="en-US" dirty="0"/>
              <a:t> </a:t>
            </a:r>
            <a:r>
              <a:rPr lang="en-US" dirty="0" err="1"/>
              <a:t>военному</a:t>
            </a:r>
            <a:r>
              <a:rPr lang="en-US" dirty="0"/>
              <a:t> </a:t>
            </a:r>
            <a:r>
              <a:rPr lang="en-US" dirty="0" err="1"/>
              <a:t>искусству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дипломатии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" name="Изображение 3" descr="gra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7" y="1744135"/>
            <a:ext cx="8280399" cy="5110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5943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3387"/>
            <a:ext cx="9144000" cy="2299546"/>
          </a:xfrm>
        </p:spPr>
        <p:txBody>
          <a:bodyPr>
            <a:normAutofit fontScale="77500" lnSpcReduction="20000"/>
          </a:bodyPr>
          <a:lstStyle/>
          <a:p>
            <a:r>
              <a:rPr lang="en-US" b="1" i="1" dirty="0"/>
              <a:t>ИНЖИР</a:t>
            </a:r>
            <a:endParaRPr lang="ru-RU" dirty="0"/>
          </a:p>
          <a:p>
            <a:r>
              <a:rPr lang="en-US" i="1" dirty="0"/>
              <a:t>14 </a:t>
            </a:r>
            <a:r>
              <a:rPr lang="en-US" i="1" dirty="0" err="1"/>
              <a:t>июня</a:t>
            </a:r>
            <a:r>
              <a:rPr lang="en-US" i="1" dirty="0"/>
              <a:t> - 23 </a:t>
            </a:r>
            <a:r>
              <a:rPr lang="en-US" i="1" dirty="0" err="1"/>
              <a:t>июня</a:t>
            </a:r>
            <a:r>
              <a:rPr lang="en-US" i="1" dirty="0"/>
              <a:t>; 12 </a:t>
            </a:r>
            <a:r>
              <a:rPr lang="en-US" i="1" dirty="0" err="1"/>
              <a:t>декабря</a:t>
            </a:r>
            <a:r>
              <a:rPr lang="en-US" i="1" dirty="0"/>
              <a:t> - 21 </a:t>
            </a:r>
            <a:r>
              <a:rPr lang="en-US" i="1" dirty="0" err="1"/>
              <a:t>декабря</a:t>
            </a:r>
            <a:endParaRPr lang="ru-RU" dirty="0"/>
          </a:p>
          <a:p>
            <a:r>
              <a:rPr lang="en-US" dirty="0" err="1"/>
              <a:t>Инжир</a:t>
            </a:r>
            <a:r>
              <a:rPr lang="en-US" dirty="0"/>
              <a:t> (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фиговое</a:t>
            </a:r>
            <a:r>
              <a:rPr lang="en-US" dirty="0"/>
              <a:t> </a:t>
            </a:r>
            <a:r>
              <a:rPr lang="en-US" dirty="0" err="1"/>
              <a:t>дерево</a:t>
            </a:r>
            <a:r>
              <a:rPr lang="en-US" dirty="0"/>
              <a:t>) </a:t>
            </a:r>
            <a:r>
              <a:rPr lang="en-US" dirty="0" err="1"/>
              <a:t>обладает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столько</a:t>
            </a:r>
            <a:r>
              <a:rPr lang="en-US" dirty="0"/>
              <a:t> </a:t>
            </a:r>
            <a:r>
              <a:rPr lang="en-US" dirty="0" err="1"/>
              <a:t>красотой</a:t>
            </a:r>
            <a:r>
              <a:rPr lang="en-US" dirty="0"/>
              <a:t>, </a:t>
            </a:r>
            <a:r>
              <a:rPr lang="en-US" dirty="0" err="1"/>
              <a:t>сколько</a:t>
            </a:r>
            <a:r>
              <a:rPr lang="en-US" dirty="0"/>
              <a:t> </a:t>
            </a:r>
            <a:r>
              <a:rPr lang="en-US" dirty="0" err="1"/>
              <a:t>выразительностью</a:t>
            </a:r>
            <a:r>
              <a:rPr lang="en-US" dirty="0"/>
              <a:t> </a:t>
            </a:r>
            <a:r>
              <a:rPr lang="en-US" dirty="0" err="1"/>
              <a:t>черт</a:t>
            </a:r>
            <a:r>
              <a:rPr lang="en-US" dirty="0"/>
              <a:t>.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характере</a:t>
            </a:r>
            <a:r>
              <a:rPr lang="en-US" dirty="0"/>
              <a:t> - </a:t>
            </a:r>
            <a:r>
              <a:rPr lang="en-US" dirty="0" err="1"/>
              <a:t>деловитость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целеустремленная</a:t>
            </a:r>
            <a:r>
              <a:rPr lang="en-US" dirty="0"/>
              <a:t>, </a:t>
            </a:r>
            <a:r>
              <a:rPr lang="en-US" dirty="0" err="1"/>
              <a:t>всегда</a:t>
            </a:r>
            <a:r>
              <a:rPr lang="en-US" dirty="0"/>
              <a:t> </a:t>
            </a:r>
            <a:r>
              <a:rPr lang="en-US" dirty="0" err="1"/>
              <a:t>полезная</a:t>
            </a:r>
            <a:r>
              <a:rPr lang="en-US" dirty="0"/>
              <a:t> </a:t>
            </a:r>
            <a:r>
              <a:rPr lang="en-US" dirty="0" err="1"/>
              <a:t>предприимчивость</a:t>
            </a:r>
            <a:r>
              <a:rPr lang="en-US" dirty="0"/>
              <a:t>. </a:t>
            </a:r>
            <a:r>
              <a:rPr lang="en-US" dirty="0" err="1"/>
              <a:t>Плодовит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обладает</a:t>
            </a:r>
            <a:r>
              <a:rPr lang="en-US" dirty="0"/>
              <a:t> </a:t>
            </a:r>
            <a:r>
              <a:rPr lang="en-US" dirty="0" err="1"/>
              <a:t>сильно</a:t>
            </a:r>
            <a:r>
              <a:rPr lang="en-US" dirty="0"/>
              <a:t> </a:t>
            </a:r>
            <a:r>
              <a:rPr lang="en-US" dirty="0" err="1"/>
              <a:t>развитыми</a:t>
            </a:r>
            <a:r>
              <a:rPr lang="en-US" dirty="0"/>
              <a:t> </a:t>
            </a:r>
            <a:r>
              <a:rPr lang="en-US" dirty="0" err="1"/>
              <a:t>семейными</a:t>
            </a:r>
            <a:r>
              <a:rPr lang="en-US" dirty="0"/>
              <a:t> </a:t>
            </a:r>
            <a:r>
              <a:rPr lang="en-US" dirty="0" err="1"/>
              <a:t>чувствами</a:t>
            </a:r>
            <a:r>
              <a:rPr lang="en-US" dirty="0"/>
              <a:t>. </a:t>
            </a:r>
            <a:r>
              <a:rPr lang="en-US" dirty="0" err="1"/>
              <a:t>Привержен</a:t>
            </a:r>
            <a:r>
              <a:rPr lang="en-US" dirty="0"/>
              <a:t> </a:t>
            </a:r>
            <a:r>
              <a:rPr lang="en-US" dirty="0" err="1"/>
              <a:t>стабильности</a:t>
            </a:r>
            <a:r>
              <a:rPr lang="en-US" dirty="0"/>
              <a:t> </a:t>
            </a:r>
            <a:r>
              <a:rPr lang="en-US" dirty="0" err="1"/>
              <a:t>домашнего</a:t>
            </a:r>
            <a:r>
              <a:rPr lang="en-US" dirty="0"/>
              <a:t> </a:t>
            </a:r>
            <a:r>
              <a:rPr lang="en-US" dirty="0" err="1"/>
              <a:t>очага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общественного</a:t>
            </a:r>
            <a:r>
              <a:rPr lang="en-US" dirty="0"/>
              <a:t> </a:t>
            </a:r>
            <a:r>
              <a:rPr lang="en-US" dirty="0" err="1"/>
              <a:t>положения</a:t>
            </a:r>
            <a:r>
              <a:rPr lang="en-US" dirty="0"/>
              <a:t>, </a:t>
            </a:r>
            <a:r>
              <a:rPr lang="en-US" dirty="0" err="1"/>
              <a:t>но</a:t>
            </a:r>
            <a:r>
              <a:rPr lang="en-US" dirty="0"/>
              <a:t> </a:t>
            </a:r>
            <a:r>
              <a:rPr lang="en-US" dirty="0" err="1"/>
              <a:t>плохо</a:t>
            </a:r>
            <a:r>
              <a:rPr lang="en-US" dirty="0"/>
              <a:t> </a:t>
            </a:r>
            <a:r>
              <a:rPr lang="en-US" dirty="0" err="1"/>
              <a:t>переносит</a:t>
            </a:r>
            <a:r>
              <a:rPr lang="en-US" dirty="0"/>
              <a:t> </a:t>
            </a:r>
            <a:r>
              <a:rPr lang="en-US" dirty="0" err="1"/>
              <a:t>трудности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может</a:t>
            </a:r>
            <a:r>
              <a:rPr lang="en-US" dirty="0"/>
              <a:t> </a:t>
            </a:r>
            <a:r>
              <a:rPr lang="en-US" dirty="0" err="1"/>
              <a:t>быстро</a:t>
            </a:r>
            <a:r>
              <a:rPr lang="en-US" dirty="0"/>
              <a:t> </a:t>
            </a:r>
            <a:r>
              <a:rPr lang="en-US" dirty="0" err="1"/>
              <a:t>увянуть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неблагоприятных</a:t>
            </a:r>
            <a:r>
              <a:rPr lang="en-US" dirty="0"/>
              <a:t> </a:t>
            </a:r>
            <a:r>
              <a:rPr lang="en-US" dirty="0" err="1"/>
              <a:t>условиях</a:t>
            </a:r>
            <a:r>
              <a:rPr lang="en-US" dirty="0"/>
              <a:t>.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лесному</a:t>
            </a:r>
            <a:r>
              <a:rPr lang="en-US" dirty="0"/>
              <a:t> </a:t>
            </a:r>
            <a:r>
              <a:rPr lang="en-US" dirty="0" err="1"/>
              <a:t>гороскопу</a:t>
            </a:r>
            <a:r>
              <a:rPr lang="en-US" dirty="0"/>
              <a:t> </a:t>
            </a:r>
            <a:r>
              <a:rPr lang="en-US" dirty="0" err="1"/>
              <a:t>родившимся</a:t>
            </a:r>
            <a:r>
              <a:rPr lang="en-US" dirty="0"/>
              <a:t> </a:t>
            </a:r>
            <a:r>
              <a:rPr lang="en-US" dirty="0" err="1"/>
              <a:t>под</a:t>
            </a:r>
            <a:r>
              <a:rPr lang="en-US" dirty="0"/>
              <a:t> </a:t>
            </a:r>
            <a:r>
              <a:rPr lang="en-US" dirty="0" err="1"/>
              <a:t>этим</a:t>
            </a:r>
            <a:r>
              <a:rPr lang="en-US" dirty="0"/>
              <a:t> </a:t>
            </a:r>
            <a:r>
              <a:rPr lang="en-US" dirty="0" err="1"/>
              <a:t>знаком</a:t>
            </a:r>
            <a:r>
              <a:rPr lang="en-US" dirty="0"/>
              <a:t> </a:t>
            </a:r>
            <a:r>
              <a:rPr lang="en-US" dirty="0" err="1"/>
              <a:t>приписываются</a:t>
            </a:r>
            <a:r>
              <a:rPr lang="en-US" dirty="0"/>
              <a:t> </a:t>
            </a:r>
            <a:r>
              <a:rPr lang="en-US" dirty="0" err="1"/>
              <a:t>практичный</a:t>
            </a:r>
            <a:r>
              <a:rPr lang="en-US" dirty="0"/>
              <a:t> </a:t>
            </a:r>
            <a:r>
              <a:rPr lang="en-US" dirty="0" err="1"/>
              <a:t>ум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реализм</a:t>
            </a:r>
            <a:r>
              <a:rPr lang="en-US" dirty="0"/>
              <a:t>, </a:t>
            </a:r>
            <a:r>
              <a:rPr lang="en-US" dirty="0" err="1"/>
              <a:t>наблюдательность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импульсивность</a:t>
            </a:r>
            <a:r>
              <a:rPr lang="en-US" dirty="0"/>
              <a:t>, </a:t>
            </a:r>
            <a:r>
              <a:rPr lang="en-US" dirty="0" err="1"/>
              <a:t>организаторские</a:t>
            </a:r>
            <a:r>
              <a:rPr lang="en-US" dirty="0"/>
              <a:t> </a:t>
            </a:r>
            <a:r>
              <a:rPr lang="en-US" dirty="0" err="1"/>
              <a:t>способности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" name="Изображение 3" descr="главная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1" b="8974"/>
          <a:stretch/>
        </p:blipFill>
        <p:spPr>
          <a:xfrm>
            <a:off x="626528" y="2174243"/>
            <a:ext cx="7857068" cy="4653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5943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2065867"/>
          </a:xfrm>
        </p:spPr>
        <p:txBody>
          <a:bodyPr>
            <a:normAutofit fontScale="77500" lnSpcReduction="20000"/>
          </a:bodyPr>
          <a:lstStyle/>
          <a:p>
            <a:r>
              <a:rPr lang="en-US" b="1" i="1" dirty="0"/>
              <a:t>ДУБ</a:t>
            </a:r>
            <a:endParaRPr lang="ru-RU" dirty="0"/>
          </a:p>
          <a:p>
            <a:r>
              <a:rPr lang="en-US" i="1" dirty="0"/>
              <a:t>21 </a:t>
            </a:r>
            <a:r>
              <a:rPr lang="en-US" i="1" dirty="0" err="1"/>
              <a:t>марта</a:t>
            </a:r>
            <a:r>
              <a:rPr lang="en-US" i="1" dirty="0"/>
              <a:t> - </a:t>
            </a:r>
            <a:r>
              <a:rPr lang="en-US" i="1" dirty="0" err="1"/>
              <a:t>весеннее</a:t>
            </a:r>
            <a:r>
              <a:rPr lang="en-US" i="1" dirty="0"/>
              <a:t> </a:t>
            </a:r>
            <a:r>
              <a:rPr lang="en-US" i="1" dirty="0" err="1"/>
              <a:t>равноденствие</a:t>
            </a:r>
            <a:endParaRPr lang="ru-RU" dirty="0"/>
          </a:p>
          <a:p>
            <a:r>
              <a:rPr lang="en-US" dirty="0" err="1"/>
              <a:t>Полон</a:t>
            </a:r>
            <a:r>
              <a:rPr lang="en-US" dirty="0"/>
              <a:t> </a:t>
            </a:r>
            <a:r>
              <a:rPr lang="en-US" dirty="0" err="1"/>
              <a:t>жизненной</a:t>
            </a:r>
            <a:r>
              <a:rPr lang="en-US" dirty="0"/>
              <a:t> </a:t>
            </a:r>
            <a:r>
              <a:rPr lang="en-US" dirty="0" err="1"/>
              <a:t>силы</a:t>
            </a:r>
            <a:r>
              <a:rPr lang="en-US" dirty="0"/>
              <a:t>, </a:t>
            </a:r>
            <a:r>
              <a:rPr lang="en-US" dirty="0" err="1"/>
              <a:t>красоты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величия</a:t>
            </a:r>
            <a:r>
              <a:rPr lang="en-US" dirty="0"/>
              <a:t>. </a:t>
            </a:r>
            <a:r>
              <a:rPr lang="en-US" dirty="0" err="1"/>
              <a:t>Абсолютно</a:t>
            </a:r>
            <a:r>
              <a:rPr lang="en-US" dirty="0"/>
              <a:t> </a:t>
            </a:r>
            <a:r>
              <a:rPr lang="en-US" dirty="0" err="1"/>
              <a:t>здоров</a:t>
            </a:r>
            <a:r>
              <a:rPr lang="en-US" dirty="0"/>
              <a:t>,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него</a:t>
            </a:r>
            <a:r>
              <a:rPr lang="en-US" dirty="0"/>
              <a:t> </a:t>
            </a: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очень</a:t>
            </a:r>
            <a:r>
              <a:rPr lang="en-US" dirty="0"/>
              <a:t> </a:t>
            </a:r>
            <a:r>
              <a:rPr lang="en-US" dirty="0" err="1"/>
              <a:t>важно</a:t>
            </a:r>
            <a:r>
              <a:rPr lang="en-US" dirty="0"/>
              <a:t>, </a:t>
            </a:r>
            <a:r>
              <a:rPr lang="en-US" dirty="0" err="1"/>
              <a:t>так</a:t>
            </a:r>
            <a:r>
              <a:rPr lang="en-US" dirty="0"/>
              <a:t>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плохо</a:t>
            </a:r>
            <a:r>
              <a:rPr lang="en-US" dirty="0"/>
              <a:t> </a:t>
            </a:r>
            <a:r>
              <a:rPr lang="en-US" dirty="0" err="1"/>
              <a:t>переносит</a:t>
            </a:r>
            <a:r>
              <a:rPr lang="en-US" dirty="0"/>
              <a:t> </a:t>
            </a:r>
            <a:r>
              <a:rPr lang="en-US" dirty="0" err="1"/>
              <a:t>болезни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слабость</a:t>
            </a:r>
            <a:r>
              <a:rPr lang="en-US" dirty="0"/>
              <a:t>, </a:t>
            </a:r>
            <a:r>
              <a:rPr lang="en-US" dirty="0" err="1"/>
              <a:t>а</a:t>
            </a:r>
            <a:r>
              <a:rPr lang="en-US" dirty="0"/>
              <a:t> </a:t>
            </a:r>
            <a:r>
              <a:rPr lang="en-US" dirty="0" err="1"/>
              <a:t>вид</a:t>
            </a:r>
            <a:r>
              <a:rPr lang="en-US" dirty="0"/>
              <a:t> </a:t>
            </a:r>
            <a:r>
              <a:rPr lang="en-US" dirty="0" err="1"/>
              <a:t>крови</a:t>
            </a:r>
            <a:r>
              <a:rPr lang="en-US" dirty="0"/>
              <a:t> </a:t>
            </a:r>
            <a:r>
              <a:rPr lang="en-US" dirty="0" err="1"/>
              <a:t>может</a:t>
            </a:r>
            <a:r>
              <a:rPr lang="en-US" dirty="0"/>
              <a:t> </a:t>
            </a:r>
            <a:r>
              <a:rPr lang="en-US" dirty="0" err="1"/>
              <a:t>привести</a:t>
            </a:r>
            <a:r>
              <a:rPr lang="en-US" dirty="0"/>
              <a:t> </a:t>
            </a:r>
            <a:r>
              <a:rPr lang="en-US" dirty="0" err="1"/>
              <a:t>его</a:t>
            </a:r>
            <a:r>
              <a:rPr lang="en-US" dirty="0"/>
              <a:t> </a:t>
            </a:r>
            <a:r>
              <a:rPr lang="en-US" dirty="0" err="1"/>
              <a:t>к</a:t>
            </a:r>
            <a:r>
              <a:rPr lang="en-US" dirty="0"/>
              <a:t> </a:t>
            </a:r>
            <a:r>
              <a:rPr lang="en-US" dirty="0" err="1"/>
              <a:t>обмороку</a:t>
            </a:r>
            <a:r>
              <a:rPr lang="en-US" dirty="0"/>
              <a:t>. </a:t>
            </a:r>
            <a:r>
              <a:rPr lang="en-US" dirty="0" err="1"/>
              <a:t>Гордый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отважный</a:t>
            </a:r>
            <a:r>
              <a:rPr lang="en-US" dirty="0"/>
              <a:t>, </a:t>
            </a:r>
            <a:r>
              <a:rPr lang="en-US" dirty="0" err="1"/>
              <a:t>выдержанный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волевой</a:t>
            </a:r>
            <a:r>
              <a:rPr lang="en-US" dirty="0"/>
              <a:t>, </a:t>
            </a:r>
            <a:r>
              <a:rPr lang="en-US" dirty="0" err="1"/>
              <a:t>но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умеет</a:t>
            </a:r>
            <a:r>
              <a:rPr lang="en-US" dirty="0"/>
              <a:t> </a:t>
            </a:r>
            <a:r>
              <a:rPr lang="en-US" dirty="0" err="1"/>
              <a:t>быть</a:t>
            </a:r>
            <a:r>
              <a:rPr lang="en-US" dirty="0"/>
              <a:t> </a:t>
            </a:r>
            <a:r>
              <a:rPr lang="en-US" dirty="0" err="1"/>
              <a:t>гибким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дипломатичным</a:t>
            </a:r>
            <a:r>
              <a:rPr lang="en-US" dirty="0"/>
              <a:t>, </a:t>
            </a:r>
            <a:r>
              <a:rPr lang="en-US" dirty="0" err="1"/>
              <a:t>отчего</a:t>
            </a:r>
            <a:r>
              <a:rPr lang="en-US" dirty="0"/>
              <a:t> </a:t>
            </a:r>
            <a:r>
              <a:rPr lang="en-US" dirty="0" err="1"/>
              <a:t>деловитость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кипучая</a:t>
            </a:r>
            <a:r>
              <a:rPr lang="en-US" dirty="0"/>
              <a:t> </a:t>
            </a:r>
            <a:r>
              <a:rPr lang="en-US" dirty="0" err="1"/>
              <a:t>деятельность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всегда</a:t>
            </a:r>
            <a:r>
              <a:rPr lang="en-US" dirty="0"/>
              <a:t> </a:t>
            </a:r>
            <a:r>
              <a:rPr lang="en-US" dirty="0" err="1"/>
              <a:t>успешны</a:t>
            </a:r>
            <a:r>
              <a:rPr lang="en-US" dirty="0"/>
              <a:t>. </a:t>
            </a:r>
            <a:r>
              <a:rPr lang="en-US" dirty="0" err="1"/>
              <a:t>Черты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гороскопу</a:t>
            </a:r>
            <a:r>
              <a:rPr lang="en-US" dirty="0"/>
              <a:t> - </a:t>
            </a:r>
            <a:r>
              <a:rPr lang="en-US" dirty="0" err="1"/>
              <a:t>решительность</a:t>
            </a:r>
            <a:r>
              <a:rPr lang="en-US" dirty="0"/>
              <a:t>, </a:t>
            </a:r>
            <a:r>
              <a:rPr lang="en-US" dirty="0" err="1"/>
              <a:t>практический</a:t>
            </a:r>
            <a:r>
              <a:rPr lang="en-US" dirty="0"/>
              <a:t> </a:t>
            </a:r>
            <a:r>
              <a:rPr lang="en-US" dirty="0" err="1"/>
              <a:t>ум</a:t>
            </a:r>
            <a:r>
              <a:rPr lang="en-US" dirty="0"/>
              <a:t>, </a:t>
            </a:r>
            <a:r>
              <a:rPr lang="en-US" dirty="0" err="1"/>
              <a:t>организаторские</a:t>
            </a:r>
            <a:r>
              <a:rPr lang="en-US" dirty="0"/>
              <a:t> </a:t>
            </a:r>
            <a:r>
              <a:rPr lang="en-US" dirty="0" err="1"/>
              <a:t>способности</a:t>
            </a:r>
            <a:r>
              <a:rPr lang="en-US" dirty="0"/>
              <a:t>.</a:t>
            </a:r>
            <a:endParaRPr lang="ru-RU" dirty="0"/>
          </a:p>
          <a:p>
            <a:pPr marL="4572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Изображение 3" descr="Acor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26" y="1913470"/>
            <a:ext cx="7086599" cy="4936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3430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2082800"/>
          </a:xfrm>
        </p:spPr>
        <p:txBody>
          <a:bodyPr>
            <a:normAutofit fontScale="77500" lnSpcReduction="20000"/>
          </a:bodyPr>
          <a:lstStyle/>
          <a:p>
            <a:r>
              <a:rPr lang="en-US" b="1" i="1" dirty="0"/>
              <a:t>БЕРЕЗА</a:t>
            </a:r>
            <a:endParaRPr lang="ru-RU" dirty="0"/>
          </a:p>
          <a:p>
            <a:r>
              <a:rPr lang="en-US" i="1" dirty="0"/>
              <a:t>24 </a:t>
            </a:r>
            <a:r>
              <a:rPr lang="en-US" i="1" dirty="0" err="1"/>
              <a:t>июня</a:t>
            </a:r>
            <a:r>
              <a:rPr lang="en-US" i="1" dirty="0"/>
              <a:t> - </a:t>
            </a:r>
            <a:r>
              <a:rPr lang="en-US" i="1" dirty="0" err="1"/>
              <a:t>летнее</a:t>
            </a:r>
            <a:r>
              <a:rPr lang="en-US" i="1" dirty="0"/>
              <a:t> </a:t>
            </a:r>
            <a:r>
              <a:rPr lang="en-US" i="1" dirty="0" err="1"/>
              <a:t>солнцестояние</a:t>
            </a:r>
            <a:endParaRPr lang="ru-RU" dirty="0"/>
          </a:p>
          <a:p>
            <a:r>
              <a:rPr lang="en-US" dirty="0" err="1"/>
              <a:t>Милая</a:t>
            </a:r>
            <a:r>
              <a:rPr lang="en-US" dirty="0"/>
              <a:t>, </a:t>
            </a:r>
            <a:r>
              <a:rPr lang="en-US" dirty="0" err="1"/>
              <a:t>аристократичная</a:t>
            </a:r>
            <a:r>
              <a:rPr lang="en-US" dirty="0"/>
              <a:t>, </a:t>
            </a:r>
            <a:r>
              <a:rPr lang="en-US" dirty="0" err="1"/>
              <a:t>гибкая</a:t>
            </a:r>
            <a:r>
              <a:rPr lang="en-US" dirty="0"/>
              <a:t>. </a:t>
            </a:r>
            <a:r>
              <a:rPr lang="en-US" dirty="0" err="1"/>
              <a:t>Пользуясь</a:t>
            </a:r>
            <a:r>
              <a:rPr lang="en-US" dirty="0"/>
              <a:t> </a:t>
            </a:r>
            <a:r>
              <a:rPr lang="en-US" dirty="0" err="1"/>
              <a:t>неизменным</a:t>
            </a:r>
            <a:r>
              <a:rPr lang="en-US" dirty="0"/>
              <a:t> </a:t>
            </a:r>
            <a:r>
              <a:rPr lang="en-US" dirty="0" err="1"/>
              <a:t>успехом</a:t>
            </a:r>
            <a:r>
              <a:rPr lang="en-US" dirty="0"/>
              <a:t>,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злоупотребляет</a:t>
            </a:r>
            <a:r>
              <a:rPr lang="en-US" dirty="0"/>
              <a:t> </a:t>
            </a:r>
            <a:r>
              <a:rPr lang="en-US" dirty="0" err="1"/>
              <a:t>ничьим</a:t>
            </a:r>
            <a:r>
              <a:rPr lang="en-US" dirty="0"/>
              <a:t> </a:t>
            </a:r>
            <a:r>
              <a:rPr lang="en-US" dirty="0" err="1"/>
              <a:t>расположением</a:t>
            </a:r>
            <a:r>
              <a:rPr lang="en-US" dirty="0"/>
              <a:t>. </a:t>
            </a:r>
            <a:r>
              <a:rPr lang="en-US" dirty="0" err="1"/>
              <a:t>Всегда</a:t>
            </a:r>
            <a:r>
              <a:rPr lang="en-US" dirty="0"/>
              <a:t> </a:t>
            </a:r>
            <a:r>
              <a:rPr lang="en-US" dirty="0" err="1"/>
              <a:t>деликатна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сдержана</a:t>
            </a:r>
            <a:r>
              <a:rPr lang="en-US" dirty="0"/>
              <a:t>. </a:t>
            </a:r>
            <a:r>
              <a:rPr lang="en-US" dirty="0" err="1"/>
              <a:t>Несмотря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общепризнанное</a:t>
            </a:r>
            <a:r>
              <a:rPr lang="en-US" dirty="0"/>
              <a:t> </a:t>
            </a:r>
            <a:r>
              <a:rPr lang="en-US" dirty="0" err="1"/>
              <a:t>изящество</a:t>
            </a:r>
            <a:r>
              <a:rPr lang="en-US" dirty="0"/>
              <a:t>, </a:t>
            </a:r>
            <a:r>
              <a:rPr lang="en-US" dirty="0" err="1"/>
              <a:t>скромна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любит</a:t>
            </a:r>
            <a:r>
              <a:rPr lang="en-US" dirty="0"/>
              <a:t> </a:t>
            </a:r>
            <a:r>
              <a:rPr lang="en-US" dirty="0" err="1"/>
              <a:t>трудиться</a:t>
            </a:r>
            <a:r>
              <a:rPr lang="en-US" dirty="0"/>
              <a:t>. </a:t>
            </a:r>
            <a:r>
              <a:rPr lang="en-US" dirty="0" err="1"/>
              <a:t>Работу</a:t>
            </a:r>
            <a:r>
              <a:rPr lang="en-US" dirty="0"/>
              <a:t> </a:t>
            </a:r>
            <a:r>
              <a:rPr lang="en-US" dirty="0" err="1"/>
              <a:t>воспринимает</a:t>
            </a:r>
            <a:r>
              <a:rPr lang="en-US" dirty="0"/>
              <a:t> </a:t>
            </a:r>
            <a:r>
              <a:rPr lang="en-US" dirty="0" err="1"/>
              <a:t>творчески</a:t>
            </a:r>
            <a:r>
              <a:rPr lang="en-US" dirty="0"/>
              <a:t>, </a:t>
            </a:r>
            <a:r>
              <a:rPr lang="en-US" dirty="0" err="1"/>
              <a:t>изобретательность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воображение</a:t>
            </a:r>
            <a:r>
              <a:rPr lang="en-US" dirty="0"/>
              <a:t> </a:t>
            </a:r>
            <a:r>
              <a:rPr lang="en-US" dirty="0" err="1"/>
              <a:t>березы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имеют</a:t>
            </a:r>
            <a:r>
              <a:rPr lang="en-US" dirty="0"/>
              <a:t> </a:t>
            </a:r>
            <a:r>
              <a:rPr lang="en-US" dirty="0" err="1"/>
              <a:t>границ</a:t>
            </a:r>
            <a:r>
              <a:rPr lang="en-US" dirty="0"/>
              <a:t>. </a:t>
            </a:r>
            <a:r>
              <a:rPr lang="en-US" dirty="0" err="1"/>
              <a:t>Наибольших</a:t>
            </a:r>
            <a:r>
              <a:rPr lang="en-US" dirty="0"/>
              <a:t> </a:t>
            </a:r>
            <a:r>
              <a:rPr lang="en-US" dirty="0" err="1"/>
              <a:t>успехов</a:t>
            </a:r>
            <a:r>
              <a:rPr lang="en-US" dirty="0"/>
              <a:t> </a:t>
            </a:r>
            <a:r>
              <a:rPr lang="en-US" dirty="0" err="1"/>
              <a:t>добивается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области</a:t>
            </a:r>
            <a:r>
              <a:rPr lang="en-US" dirty="0"/>
              <a:t> </a:t>
            </a:r>
            <a:r>
              <a:rPr lang="en-US" dirty="0" err="1"/>
              <a:t>искусств</a:t>
            </a:r>
            <a:r>
              <a:rPr lang="en-US" dirty="0"/>
              <a:t>. </a:t>
            </a:r>
            <a:r>
              <a:rPr lang="en-US" dirty="0" err="1"/>
              <a:t>Людям</a:t>
            </a:r>
            <a:r>
              <a:rPr lang="en-US" dirty="0"/>
              <a:t> </a:t>
            </a:r>
            <a:r>
              <a:rPr lang="en-US" dirty="0" err="1"/>
              <a:t>знака</a:t>
            </a:r>
            <a:r>
              <a:rPr lang="en-US" dirty="0"/>
              <a:t> </a:t>
            </a:r>
            <a:r>
              <a:rPr lang="en-US" dirty="0" err="1"/>
              <a:t>Березы</a:t>
            </a:r>
            <a:r>
              <a:rPr lang="en-US" dirty="0"/>
              <a:t> </a:t>
            </a:r>
            <a:r>
              <a:rPr lang="en-US" dirty="0" err="1"/>
              <a:t>астрологи</a:t>
            </a:r>
            <a:r>
              <a:rPr lang="en-US" dirty="0"/>
              <a:t> </a:t>
            </a:r>
            <a:r>
              <a:rPr lang="en-US" dirty="0" err="1"/>
              <a:t>вменяют</a:t>
            </a:r>
            <a:r>
              <a:rPr lang="en-US" dirty="0"/>
              <a:t> </a:t>
            </a:r>
            <a:r>
              <a:rPr lang="en-US" dirty="0" err="1"/>
              <a:t>чрезвычайную</a:t>
            </a:r>
            <a:r>
              <a:rPr lang="en-US" dirty="0"/>
              <a:t> </a:t>
            </a:r>
            <a:r>
              <a:rPr lang="en-US" dirty="0" err="1"/>
              <a:t>фантазию</a:t>
            </a:r>
            <a:r>
              <a:rPr lang="en-US" dirty="0"/>
              <a:t>, </a:t>
            </a:r>
            <a:r>
              <a:rPr lang="en-US" dirty="0" err="1"/>
              <a:t>интуицию</a:t>
            </a:r>
            <a:r>
              <a:rPr lang="en-US" dirty="0"/>
              <a:t>, </a:t>
            </a:r>
            <a:r>
              <a:rPr lang="en-US" dirty="0" err="1"/>
              <a:t>способность</a:t>
            </a:r>
            <a:r>
              <a:rPr lang="en-US" dirty="0"/>
              <a:t> </a:t>
            </a:r>
            <a:r>
              <a:rPr lang="en-US" dirty="0" err="1"/>
              <a:t>к</a:t>
            </a:r>
            <a:r>
              <a:rPr lang="en-US" dirty="0"/>
              <a:t> </a:t>
            </a:r>
            <a:r>
              <a:rPr lang="en-US" dirty="0" err="1"/>
              <a:t>синтезу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мягкость</a:t>
            </a:r>
            <a:r>
              <a:rPr lang="en-US" dirty="0"/>
              <a:t> </a:t>
            </a:r>
            <a:r>
              <a:rPr lang="en-US" dirty="0" err="1"/>
              <a:t>характера</a:t>
            </a:r>
            <a:r>
              <a:rPr lang="en-US" dirty="0"/>
              <a:t>. </a:t>
            </a:r>
            <a:endParaRPr lang="ru-RU" dirty="0"/>
          </a:p>
        </p:txBody>
      </p:sp>
      <p:pic>
        <p:nvPicPr>
          <p:cNvPr id="4" name="Изображение 3" descr="berez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54" y="1947335"/>
            <a:ext cx="7315204" cy="4888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3430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1947333"/>
          </a:xfrm>
        </p:spPr>
        <p:txBody>
          <a:bodyPr>
            <a:normAutofit fontScale="77500" lnSpcReduction="20000"/>
          </a:bodyPr>
          <a:lstStyle/>
          <a:p>
            <a:r>
              <a:rPr lang="en-US" b="1" i="1" dirty="0"/>
              <a:t>МАСЛИНА</a:t>
            </a:r>
            <a:endParaRPr lang="ru-RU" dirty="0"/>
          </a:p>
          <a:p>
            <a:r>
              <a:rPr lang="en-US" i="1" dirty="0"/>
              <a:t>23 </a:t>
            </a:r>
            <a:r>
              <a:rPr lang="en-US" i="1" dirty="0" err="1"/>
              <a:t>сентября</a:t>
            </a:r>
            <a:r>
              <a:rPr lang="en-US" i="1" dirty="0"/>
              <a:t> - </a:t>
            </a:r>
            <a:r>
              <a:rPr lang="en-US" i="1" dirty="0" err="1"/>
              <a:t>осеннее</a:t>
            </a:r>
            <a:r>
              <a:rPr lang="en-US" i="1" dirty="0"/>
              <a:t> </a:t>
            </a:r>
            <a:r>
              <a:rPr lang="en-US" i="1" dirty="0" err="1"/>
              <a:t>равноденствие</a:t>
            </a:r>
            <a:endParaRPr lang="ru-RU" dirty="0"/>
          </a:p>
          <a:p>
            <a:r>
              <a:rPr lang="en-US" dirty="0" err="1"/>
              <a:t>Маслина</a:t>
            </a:r>
            <a:r>
              <a:rPr lang="en-US" dirty="0"/>
              <a:t>,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оливковое</a:t>
            </a:r>
            <a:r>
              <a:rPr lang="en-US" dirty="0"/>
              <a:t> </a:t>
            </a:r>
            <a:r>
              <a:rPr lang="en-US" dirty="0" err="1"/>
              <a:t>дерево</a:t>
            </a:r>
            <a:r>
              <a:rPr lang="en-US" dirty="0"/>
              <a:t>, </a:t>
            </a:r>
            <a:r>
              <a:rPr lang="en-US" dirty="0" err="1"/>
              <a:t>невелико</a:t>
            </a:r>
            <a:r>
              <a:rPr lang="en-US" dirty="0"/>
              <a:t>, </a:t>
            </a:r>
            <a:r>
              <a:rPr lang="en-US" dirty="0" err="1"/>
              <a:t>иногда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границе</a:t>
            </a:r>
            <a:r>
              <a:rPr lang="en-US" dirty="0"/>
              <a:t> </a:t>
            </a:r>
            <a:r>
              <a:rPr lang="en-US" dirty="0" err="1"/>
              <a:t>красивого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безобразного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внешности</a:t>
            </a:r>
            <a:r>
              <a:rPr lang="en-US" dirty="0"/>
              <a:t>, </a:t>
            </a:r>
            <a:r>
              <a:rPr lang="en-US" dirty="0" err="1"/>
              <a:t>но</a:t>
            </a:r>
            <a:r>
              <a:rPr lang="en-US" dirty="0"/>
              <a:t>, </a:t>
            </a:r>
            <a:r>
              <a:rPr lang="en-US" dirty="0" err="1"/>
              <a:t>приглядевшись</a:t>
            </a:r>
            <a:r>
              <a:rPr lang="en-US" dirty="0"/>
              <a:t>, </a:t>
            </a:r>
            <a:r>
              <a:rPr lang="en-US" dirty="0" err="1"/>
              <a:t>обнаружишь</a:t>
            </a:r>
            <a:r>
              <a:rPr lang="en-US" dirty="0"/>
              <a:t> </a:t>
            </a:r>
            <a:r>
              <a:rPr lang="en-US" dirty="0" err="1"/>
              <a:t>своеобразные</a:t>
            </a:r>
            <a:r>
              <a:rPr lang="en-US" dirty="0"/>
              <a:t> </a:t>
            </a:r>
            <a:r>
              <a:rPr lang="en-US" dirty="0" err="1"/>
              <a:t>прелести</a:t>
            </a:r>
            <a:r>
              <a:rPr lang="en-US" dirty="0"/>
              <a:t>.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характере</a:t>
            </a:r>
            <a:r>
              <a:rPr lang="en-US" dirty="0"/>
              <a:t> - </a:t>
            </a:r>
            <a:r>
              <a:rPr lang="en-US" dirty="0" err="1"/>
              <a:t>уравновешенность</a:t>
            </a:r>
            <a:r>
              <a:rPr lang="en-US" dirty="0"/>
              <a:t>, </a:t>
            </a:r>
            <a:r>
              <a:rPr lang="en-US" dirty="0" err="1"/>
              <a:t>спокойствие</a:t>
            </a:r>
            <a:r>
              <a:rPr lang="en-US" dirty="0"/>
              <a:t>, </a:t>
            </a:r>
            <a:r>
              <a:rPr lang="en-US" dirty="0" err="1"/>
              <a:t>страстная</a:t>
            </a:r>
            <a:r>
              <a:rPr lang="en-US" dirty="0"/>
              <a:t> </a:t>
            </a:r>
            <a:r>
              <a:rPr lang="en-US" dirty="0" err="1"/>
              <a:t>любовь</a:t>
            </a:r>
            <a:r>
              <a:rPr lang="en-US" dirty="0"/>
              <a:t> </a:t>
            </a:r>
            <a:r>
              <a:rPr lang="en-US" dirty="0" err="1"/>
              <a:t>к</a:t>
            </a:r>
            <a:r>
              <a:rPr lang="en-US" dirty="0"/>
              <a:t> </a:t>
            </a:r>
            <a:r>
              <a:rPr lang="en-US" dirty="0" err="1"/>
              <a:t>свету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солнцу</a:t>
            </a:r>
            <a:r>
              <a:rPr lang="en-US" dirty="0"/>
              <a:t>. </a:t>
            </a:r>
            <a:r>
              <a:rPr lang="en-US" dirty="0" err="1"/>
              <a:t>Обладает</a:t>
            </a:r>
            <a:r>
              <a:rPr lang="en-US" dirty="0"/>
              <a:t> </a:t>
            </a:r>
            <a:r>
              <a:rPr lang="en-US" dirty="0" err="1"/>
              <a:t>практическим</a:t>
            </a:r>
            <a:r>
              <a:rPr lang="en-US" dirty="0"/>
              <a:t> </a:t>
            </a:r>
            <a:r>
              <a:rPr lang="en-US" dirty="0" err="1"/>
              <a:t>складом</a:t>
            </a:r>
            <a:r>
              <a:rPr lang="en-US" dirty="0"/>
              <a:t> </a:t>
            </a:r>
            <a:r>
              <a:rPr lang="en-US" dirty="0" err="1"/>
              <a:t>ума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здравым</a:t>
            </a:r>
            <a:r>
              <a:rPr lang="en-US" dirty="0"/>
              <a:t> </a:t>
            </a:r>
            <a:r>
              <a:rPr lang="en-US" dirty="0" err="1"/>
              <a:t>смыслом</a:t>
            </a:r>
            <a:r>
              <a:rPr lang="en-US" dirty="0"/>
              <a:t>. </a:t>
            </a:r>
            <a:r>
              <a:rPr lang="en-US" dirty="0" err="1"/>
              <a:t>Друиды</a:t>
            </a:r>
            <a:r>
              <a:rPr lang="en-US" dirty="0"/>
              <a:t> </a:t>
            </a:r>
            <a:r>
              <a:rPr lang="en-US" dirty="0" err="1"/>
              <a:t>отмечали</a:t>
            </a:r>
            <a:r>
              <a:rPr lang="en-US" dirty="0"/>
              <a:t> </a:t>
            </a:r>
            <a:r>
              <a:rPr lang="en-US" dirty="0" err="1"/>
              <a:t>ее</a:t>
            </a:r>
            <a:r>
              <a:rPr lang="en-US" dirty="0"/>
              <a:t> </a:t>
            </a:r>
            <a:r>
              <a:rPr lang="en-US" dirty="0" err="1"/>
              <a:t>основные</a:t>
            </a:r>
            <a:r>
              <a:rPr lang="en-US" dirty="0"/>
              <a:t> </a:t>
            </a:r>
            <a:r>
              <a:rPr lang="en-US" dirty="0" err="1"/>
              <a:t>черты</a:t>
            </a:r>
            <a:r>
              <a:rPr lang="en-US" dirty="0"/>
              <a:t> - </a:t>
            </a:r>
            <a:r>
              <a:rPr lang="en-US" dirty="0" err="1"/>
              <a:t>чрезвычайную</a:t>
            </a:r>
            <a:r>
              <a:rPr lang="en-US" dirty="0"/>
              <a:t> </a:t>
            </a:r>
            <a:r>
              <a:rPr lang="en-US" dirty="0" err="1"/>
              <a:t>верность</a:t>
            </a:r>
            <a:r>
              <a:rPr lang="en-US" dirty="0"/>
              <a:t> </a:t>
            </a:r>
            <a:r>
              <a:rPr lang="en-US" dirty="0" err="1"/>
              <a:t>идеям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дружбе</a:t>
            </a:r>
            <a:r>
              <a:rPr lang="en-US" dirty="0"/>
              <a:t>, </a:t>
            </a:r>
            <a:r>
              <a:rPr lang="en-US" dirty="0" err="1"/>
              <a:t>аналитичность</a:t>
            </a:r>
            <a:r>
              <a:rPr lang="en-US" dirty="0"/>
              <a:t> </a:t>
            </a:r>
            <a:r>
              <a:rPr lang="en-US" dirty="0" err="1"/>
              <a:t>ума</a:t>
            </a:r>
            <a:r>
              <a:rPr lang="en-US" dirty="0"/>
              <a:t>, </a:t>
            </a:r>
            <a:r>
              <a:rPr lang="en-US" dirty="0" err="1"/>
              <a:t>способность</a:t>
            </a:r>
            <a:r>
              <a:rPr lang="en-US" dirty="0"/>
              <a:t> </a:t>
            </a:r>
            <a:r>
              <a:rPr lang="en-US" dirty="0" err="1"/>
              <a:t>к</a:t>
            </a:r>
            <a:r>
              <a:rPr lang="en-US" dirty="0"/>
              <a:t> </a:t>
            </a:r>
            <a:r>
              <a:rPr lang="en-US" dirty="0" err="1"/>
              <a:t>дедукции</a:t>
            </a:r>
            <a:r>
              <a:rPr lang="en-US" dirty="0"/>
              <a:t>. </a:t>
            </a:r>
            <a:endParaRPr lang="ru-RU" dirty="0"/>
          </a:p>
        </p:txBody>
      </p:sp>
      <p:pic>
        <p:nvPicPr>
          <p:cNvPr id="6" name="Изображение 5" descr="masl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" y="1905000"/>
            <a:ext cx="8128000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3430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2048933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en-US" dirty="0"/>
              <a:t> </a:t>
            </a:r>
            <a:r>
              <a:rPr lang="en-US" b="1" i="1" dirty="0" smtClean="0"/>
              <a:t>БУК</a:t>
            </a:r>
            <a:endParaRPr lang="ru-RU" dirty="0"/>
          </a:p>
          <a:p>
            <a:r>
              <a:rPr lang="en-US" i="1" dirty="0"/>
              <a:t>21- 22 </a:t>
            </a:r>
            <a:r>
              <a:rPr lang="en-US" i="1" dirty="0" err="1"/>
              <a:t>декабря</a:t>
            </a:r>
            <a:r>
              <a:rPr lang="en-US" i="1" dirty="0"/>
              <a:t> - </a:t>
            </a:r>
            <a:r>
              <a:rPr lang="en-US" i="1" dirty="0" err="1"/>
              <a:t>зимнее</a:t>
            </a:r>
            <a:r>
              <a:rPr lang="en-US" i="1" dirty="0"/>
              <a:t> </a:t>
            </a:r>
            <a:r>
              <a:rPr lang="en-US" i="1" dirty="0" err="1"/>
              <a:t>солнцестояние</a:t>
            </a:r>
            <a:endParaRPr lang="ru-RU" dirty="0"/>
          </a:p>
          <a:p>
            <a:r>
              <a:rPr lang="en-US" dirty="0" err="1"/>
              <a:t>Стройный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красивый</a:t>
            </a:r>
            <a:r>
              <a:rPr lang="en-US" dirty="0"/>
              <a:t>. </a:t>
            </a:r>
            <a:r>
              <a:rPr lang="en-US" dirty="0" err="1"/>
              <a:t>Очень</a:t>
            </a:r>
            <a:r>
              <a:rPr lang="en-US" dirty="0"/>
              <a:t> </a:t>
            </a:r>
            <a:r>
              <a:rPr lang="en-US" dirty="0" err="1"/>
              <a:t>уверен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себе</a:t>
            </a:r>
            <a:r>
              <a:rPr lang="en-US" dirty="0"/>
              <a:t>,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зачастую</a:t>
            </a:r>
            <a:r>
              <a:rPr lang="en-US" dirty="0"/>
              <a:t> </a:t>
            </a:r>
            <a:r>
              <a:rPr lang="en-US" dirty="0" err="1"/>
              <a:t>доживает</a:t>
            </a:r>
            <a:r>
              <a:rPr lang="en-US" dirty="0"/>
              <a:t> </a:t>
            </a:r>
            <a:r>
              <a:rPr lang="en-US" dirty="0" err="1"/>
              <a:t>до</a:t>
            </a:r>
            <a:r>
              <a:rPr lang="en-US" dirty="0"/>
              <a:t> </a:t>
            </a:r>
            <a:r>
              <a:rPr lang="en-US" dirty="0" err="1"/>
              <a:t>старости</a:t>
            </a:r>
            <a:r>
              <a:rPr lang="en-US" dirty="0"/>
              <a:t>, </a:t>
            </a:r>
            <a:r>
              <a:rPr lang="en-US" dirty="0" err="1"/>
              <a:t>сохраняя</a:t>
            </a:r>
            <a:r>
              <a:rPr lang="en-US" dirty="0"/>
              <a:t> </a:t>
            </a:r>
            <a:r>
              <a:rPr lang="en-US" dirty="0" err="1"/>
              <a:t>все</a:t>
            </a:r>
            <a:r>
              <a:rPr lang="en-US" dirty="0"/>
              <a:t> </a:t>
            </a:r>
            <a:r>
              <a:rPr lang="en-US" dirty="0" err="1"/>
              <a:t>качества</a:t>
            </a:r>
            <a:r>
              <a:rPr lang="en-US" dirty="0"/>
              <a:t>, </a:t>
            </a:r>
            <a:r>
              <a:rPr lang="en-US" dirty="0" err="1"/>
              <a:t>присущие</a:t>
            </a:r>
            <a:r>
              <a:rPr lang="en-US" dirty="0"/>
              <a:t> </a:t>
            </a:r>
            <a:r>
              <a:rPr lang="en-US" dirty="0" err="1"/>
              <a:t>молодости</a:t>
            </a:r>
            <a:r>
              <a:rPr lang="en-US" dirty="0"/>
              <a:t>. </a:t>
            </a:r>
            <a:r>
              <a:rPr lang="en-US" dirty="0" err="1"/>
              <a:t>Неизменно</a:t>
            </a:r>
            <a:r>
              <a:rPr lang="en-US" dirty="0"/>
              <a:t> </a:t>
            </a:r>
            <a:r>
              <a:rPr lang="en-US" dirty="0" err="1"/>
              <a:t>проявляет</a:t>
            </a:r>
            <a:r>
              <a:rPr lang="en-US" dirty="0"/>
              <a:t> </a:t>
            </a:r>
            <a:r>
              <a:rPr lang="en-US" dirty="0" err="1"/>
              <a:t>ловкость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находчивость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делах</a:t>
            </a:r>
            <a:r>
              <a:rPr lang="en-US" dirty="0"/>
              <a:t>, </a:t>
            </a:r>
            <a:r>
              <a:rPr lang="en-US" dirty="0" err="1"/>
              <a:t>добиваясь</a:t>
            </a:r>
            <a:r>
              <a:rPr lang="en-US" dirty="0"/>
              <a:t> </a:t>
            </a:r>
            <a:r>
              <a:rPr lang="en-US" dirty="0" err="1"/>
              <a:t>успеха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любой</a:t>
            </a:r>
            <a:r>
              <a:rPr lang="en-US" dirty="0"/>
              <a:t> </a:t>
            </a:r>
            <a:r>
              <a:rPr lang="en-US" dirty="0" err="1"/>
              <a:t>деятельности</a:t>
            </a:r>
            <a:r>
              <a:rPr lang="en-US" dirty="0"/>
              <a:t>, </a:t>
            </a:r>
            <a:r>
              <a:rPr lang="en-US" dirty="0" err="1"/>
              <a:t>правда</a:t>
            </a:r>
            <a:r>
              <a:rPr lang="en-US" dirty="0"/>
              <a:t>, </a:t>
            </a:r>
            <a:r>
              <a:rPr lang="en-US" dirty="0" err="1"/>
              <a:t>порой</a:t>
            </a:r>
            <a:r>
              <a:rPr lang="en-US" dirty="0"/>
              <a:t> </a:t>
            </a:r>
            <a:r>
              <a:rPr lang="en-US" dirty="0" err="1"/>
              <a:t>ему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достает</a:t>
            </a:r>
            <a:r>
              <a:rPr lang="en-US" dirty="0"/>
              <a:t> </a:t>
            </a:r>
            <a:r>
              <a:rPr lang="en-US" dirty="0" err="1"/>
              <a:t>фантазии</a:t>
            </a:r>
            <a:r>
              <a:rPr lang="en-US" dirty="0"/>
              <a:t>.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гороскопу</a:t>
            </a:r>
            <a:r>
              <a:rPr lang="en-US" dirty="0"/>
              <a:t> </a:t>
            </a:r>
            <a:r>
              <a:rPr lang="en-US" dirty="0" err="1"/>
              <a:t>друидов</a:t>
            </a:r>
            <a:r>
              <a:rPr lang="en-US" dirty="0"/>
              <a:t> </a:t>
            </a:r>
            <a:r>
              <a:rPr lang="en-US" dirty="0" err="1"/>
              <a:t>у</a:t>
            </a:r>
            <a:r>
              <a:rPr lang="en-US" dirty="0"/>
              <a:t> </a:t>
            </a:r>
            <a:r>
              <a:rPr lang="en-US" dirty="0" err="1"/>
              <a:t>родившихся</a:t>
            </a:r>
            <a:r>
              <a:rPr lang="en-US" dirty="0"/>
              <a:t> </a:t>
            </a:r>
            <a:r>
              <a:rPr lang="en-US" dirty="0" err="1"/>
              <a:t>под</a:t>
            </a:r>
            <a:r>
              <a:rPr lang="en-US" dirty="0"/>
              <a:t> </a:t>
            </a:r>
            <a:r>
              <a:rPr lang="en-US" dirty="0" err="1"/>
              <a:t>знаком</a:t>
            </a:r>
            <a:r>
              <a:rPr lang="en-US" dirty="0"/>
              <a:t> </a:t>
            </a:r>
            <a:r>
              <a:rPr lang="en-US" dirty="0" err="1"/>
              <a:t>Бука</a:t>
            </a:r>
            <a:r>
              <a:rPr lang="en-US" dirty="0"/>
              <a:t> </a:t>
            </a:r>
            <a:r>
              <a:rPr lang="en-US" dirty="0" err="1"/>
              <a:t>наиболее</a:t>
            </a:r>
            <a:r>
              <a:rPr lang="en-US" dirty="0"/>
              <a:t> </a:t>
            </a:r>
            <a:r>
              <a:rPr lang="en-US" dirty="0" err="1"/>
              <a:t>ярко</a:t>
            </a:r>
            <a:r>
              <a:rPr lang="en-US" dirty="0"/>
              <a:t> </a:t>
            </a:r>
            <a:r>
              <a:rPr lang="en-US" dirty="0" err="1"/>
              <a:t>выражены</a:t>
            </a:r>
            <a:r>
              <a:rPr lang="en-US" dirty="0"/>
              <a:t> </a:t>
            </a:r>
            <a:r>
              <a:rPr lang="en-US" dirty="0" err="1"/>
              <a:t>такие</a:t>
            </a:r>
            <a:r>
              <a:rPr lang="en-US" dirty="0"/>
              <a:t> </a:t>
            </a:r>
            <a:r>
              <a:rPr lang="en-US" dirty="0" err="1"/>
              <a:t>черты</a:t>
            </a:r>
            <a:r>
              <a:rPr lang="en-US" dirty="0"/>
              <a:t>,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реализм</a:t>
            </a:r>
            <a:r>
              <a:rPr lang="en-US" dirty="0"/>
              <a:t>, </a:t>
            </a:r>
            <a:r>
              <a:rPr lang="en-US" dirty="0" err="1"/>
              <a:t>вдумчивость</a:t>
            </a:r>
            <a:r>
              <a:rPr lang="en-US" dirty="0"/>
              <a:t>, </a:t>
            </a:r>
            <a:r>
              <a:rPr lang="en-US" dirty="0" err="1"/>
              <a:t>точность</a:t>
            </a:r>
            <a:r>
              <a:rPr lang="en-US" dirty="0"/>
              <a:t>, </a:t>
            </a:r>
            <a:r>
              <a:rPr lang="en-US" dirty="0" err="1"/>
              <a:t>организаторские</a:t>
            </a:r>
            <a:r>
              <a:rPr lang="en-US" dirty="0"/>
              <a:t> </a:t>
            </a:r>
            <a:r>
              <a:rPr lang="en-US" dirty="0" err="1"/>
              <a:t>способности</a:t>
            </a:r>
            <a:r>
              <a:rPr lang="en-US" dirty="0"/>
              <a:t>. </a:t>
            </a:r>
            <a:endParaRPr lang="ru-RU" dirty="0"/>
          </a:p>
        </p:txBody>
      </p:sp>
      <p:pic>
        <p:nvPicPr>
          <p:cNvPr id="4" name="Изображение 3" descr="1303889151_1buk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32"/>
          <a:stretch/>
        </p:blipFill>
        <p:spPr>
          <a:xfrm>
            <a:off x="745071" y="1896533"/>
            <a:ext cx="7603068" cy="4947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2797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3969" y="3"/>
            <a:ext cx="8873323" cy="241352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1400" dirty="0" err="1"/>
              <a:t>В</a:t>
            </a:r>
            <a:r>
              <a:rPr lang="en-US" sz="1400" dirty="0"/>
              <a:t> </a:t>
            </a:r>
            <a:r>
              <a:rPr lang="en-US" sz="1400" dirty="0" err="1"/>
              <a:t>первом</a:t>
            </a:r>
            <a:r>
              <a:rPr lang="en-US" sz="1400" dirty="0"/>
              <a:t> </a:t>
            </a:r>
            <a:r>
              <a:rPr lang="en-US" sz="1400" dirty="0" err="1"/>
              <a:t>тысячелетии</a:t>
            </a:r>
            <a:r>
              <a:rPr lang="en-US" sz="1400" dirty="0"/>
              <a:t> </a:t>
            </a:r>
            <a:r>
              <a:rPr lang="en-US" sz="1400" dirty="0" err="1"/>
              <a:t>до</a:t>
            </a:r>
            <a:r>
              <a:rPr lang="en-US" sz="1400" dirty="0"/>
              <a:t> </a:t>
            </a:r>
            <a:r>
              <a:rPr lang="en-US" sz="1400" dirty="0" err="1"/>
              <a:t>н.э</a:t>
            </a:r>
            <a:r>
              <a:rPr lang="en-US" sz="1400" dirty="0"/>
              <a:t>. </a:t>
            </a:r>
            <a:r>
              <a:rPr lang="en-US" sz="1400" dirty="0" err="1"/>
              <a:t>кельты</a:t>
            </a:r>
            <a:r>
              <a:rPr lang="en-US" sz="1400" dirty="0"/>
              <a:t> </a:t>
            </a:r>
            <a:r>
              <a:rPr lang="en-US" sz="1400" dirty="0" err="1"/>
              <a:t>создали</a:t>
            </a:r>
            <a:r>
              <a:rPr lang="en-US" sz="1400" dirty="0"/>
              <a:t> </a:t>
            </a:r>
            <a:r>
              <a:rPr lang="en-US" sz="1400" dirty="0" err="1"/>
              <a:t>уникальную</a:t>
            </a:r>
            <a:r>
              <a:rPr lang="en-US" sz="1400" dirty="0"/>
              <a:t> </a:t>
            </a:r>
            <a:r>
              <a:rPr lang="en-US" sz="1400" dirty="0" err="1"/>
              <a:t>цивилизацию</a:t>
            </a:r>
            <a:r>
              <a:rPr lang="en-US" sz="1400" dirty="0"/>
              <a:t>. </a:t>
            </a:r>
            <a:r>
              <a:rPr lang="en-US" sz="1400" dirty="0" err="1"/>
              <a:t>Друиды</a:t>
            </a:r>
            <a:r>
              <a:rPr lang="en-US" sz="1400" dirty="0"/>
              <a:t> </a:t>
            </a:r>
            <a:r>
              <a:rPr lang="en-US" sz="1400" dirty="0" err="1"/>
              <a:t>составляли</a:t>
            </a:r>
            <a:r>
              <a:rPr lang="en-US" sz="1400" dirty="0"/>
              <a:t> </a:t>
            </a:r>
            <a:r>
              <a:rPr lang="en-US" sz="1400" dirty="0" err="1"/>
              <a:t>замкнутую</a:t>
            </a:r>
            <a:r>
              <a:rPr lang="en-US" sz="1400" dirty="0"/>
              <a:t> </a:t>
            </a:r>
            <a:r>
              <a:rPr lang="en-US" sz="1400" dirty="0" err="1"/>
              <a:t>касту</a:t>
            </a:r>
            <a:r>
              <a:rPr lang="en-US" sz="1400" dirty="0"/>
              <a:t> </a:t>
            </a:r>
            <a:r>
              <a:rPr lang="en-US" sz="1400" dirty="0" err="1"/>
              <a:t>жрецов</a:t>
            </a:r>
            <a:r>
              <a:rPr lang="en-US" sz="1400" dirty="0"/>
              <a:t>, </a:t>
            </a:r>
            <a:r>
              <a:rPr lang="en-US" sz="1400" dirty="0" err="1"/>
              <a:t>обладавшую</a:t>
            </a:r>
            <a:r>
              <a:rPr lang="en-US" sz="1400" dirty="0"/>
              <a:t> </a:t>
            </a:r>
            <a:r>
              <a:rPr lang="en-US" sz="1400" dirty="0" err="1"/>
              <a:t>уникальными</a:t>
            </a:r>
            <a:r>
              <a:rPr lang="en-US" sz="1400" dirty="0"/>
              <a:t> </a:t>
            </a:r>
            <a:r>
              <a:rPr lang="en-US" sz="1400" dirty="0" err="1"/>
              <a:t>знаниями</a:t>
            </a:r>
            <a:r>
              <a:rPr lang="en-US" sz="1400" dirty="0"/>
              <a:t>. </a:t>
            </a:r>
            <a:r>
              <a:rPr lang="en-US" sz="1400" dirty="0" err="1"/>
              <a:t>Путь</a:t>
            </a:r>
            <a:r>
              <a:rPr lang="en-US" sz="1400" dirty="0"/>
              <a:t> </a:t>
            </a:r>
            <a:r>
              <a:rPr lang="en-US" sz="1400" dirty="0" err="1"/>
              <a:t>ученичества</a:t>
            </a:r>
            <a:r>
              <a:rPr lang="en-US" sz="1400" dirty="0"/>
              <a:t> </a:t>
            </a:r>
            <a:r>
              <a:rPr lang="en-US" sz="1400" dirty="0" err="1"/>
              <a:t>был</a:t>
            </a:r>
            <a:r>
              <a:rPr lang="en-US" sz="1400" dirty="0"/>
              <a:t> </a:t>
            </a:r>
            <a:r>
              <a:rPr lang="en-US" sz="1400" dirty="0" err="1"/>
              <a:t>трудным</a:t>
            </a:r>
            <a:r>
              <a:rPr lang="en-US" sz="1400" dirty="0"/>
              <a:t> - </a:t>
            </a:r>
            <a:r>
              <a:rPr lang="en-US" sz="1400" dirty="0" err="1"/>
              <a:t>двадцать</a:t>
            </a:r>
            <a:r>
              <a:rPr lang="en-US" sz="1400" dirty="0"/>
              <a:t> </a:t>
            </a:r>
            <a:r>
              <a:rPr lang="en-US" sz="1400" dirty="0" err="1"/>
              <a:t>лет</a:t>
            </a:r>
            <a:r>
              <a:rPr lang="en-US" sz="1400" dirty="0"/>
              <a:t> </a:t>
            </a:r>
            <a:r>
              <a:rPr lang="en-US" sz="1400" dirty="0" err="1"/>
              <a:t>человек</a:t>
            </a:r>
            <a:r>
              <a:rPr lang="en-US" sz="1400" dirty="0"/>
              <a:t> </a:t>
            </a:r>
            <a:r>
              <a:rPr lang="en-US" sz="1400" dirty="0" err="1"/>
              <a:t>должен</a:t>
            </a:r>
            <a:r>
              <a:rPr lang="en-US" sz="1400" dirty="0"/>
              <a:t> </a:t>
            </a:r>
            <a:r>
              <a:rPr lang="en-US" sz="1400" dirty="0" err="1"/>
              <a:t>был</a:t>
            </a:r>
            <a:r>
              <a:rPr lang="en-US" sz="1400" dirty="0"/>
              <a:t> </a:t>
            </a:r>
            <a:r>
              <a:rPr lang="en-US" sz="1400" dirty="0" err="1"/>
              <a:t>провести</a:t>
            </a:r>
            <a:r>
              <a:rPr lang="en-US" sz="1400" dirty="0"/>
              <a:t> </a:t>
            </a:r>
            <a:r>
              <a:rPr lang="en-US" sz="1400" dirty="0" err="1"/>
              <a:t>в</a:t>
            </a:r>
            <a:r>
              <a:rPr lang="en-US" sz="1400" dirty="0"/>
              <a:t> </a:t>
            </a:r>
            <a:r>
              <a:rPr lang="en-US" sz="1400" dirty="0" err="1"/>
              <a:t>одиночестве</a:t>
            </a:r>
            <a:r>
              <a:rPr lang="en-US" sz="1400" dirty="0"/>
              <a:t>, </a:t>
            </a:r>
            <a:r>
              <a:rPr lang="en-US" sz="1400" dirty="0" err="1"/>
              <a:t>чтобы</a:t>
            </a:r>
            <a:r>
              <a:rPr lang="en-US" sz="1400" dirty="0"/>
              <a:t> </a:t>
            </a:r>
            <a:r>
              <a:rPr lang="en-US" sz="1400" dirty="0" err="1"/>
              <a:t>подготовить</a:t>
            </a:r>
            <a:r>
              <a:rPr lang="en-US" sz="1400" dirty="0"/>
              <a:t> </a:t>
            </a:r>
            <a:r>
              <a:rPr lang="en-US" sz="1400" dirty="0" err="1"/>
              <a:t>себя</a:t>
            </a:r>
            <a:r>
              <a:rPr lang="en-US" sz="1400" dirty="0"/>
              <a:t> </a:t>
            </a:r>
            <a:r>
              <a:rPr lang="en-US" sz="1400" dirty="0" err="1"/>
              <a:t>к</a:t>
            </a:r>
            <a:r>
              <a:rPr lang="en-US" sz="1400" dirty="0"/>
              <a:t> </a:t>
            </a:r>
            <a:r>
              <a:rPr lang="en-US" sz="1400" dirty="0" err="1"/>
              <a:t>восприятию</a:t>
            </a:r>
            <a:r>
              <a:rPr lang="en-US" sz="1400" dirty="0"/>
              <a:t> </a:t>
            </a:r>
            <a:r>
              <a:rPr lang="en-US" sz="1400" dirty="0" err="1"/>
              <a:t>священного</a:t>
            </a:r>
            <a:r>
              <a:rPr lang="en-US" sz="1400" dirty="0"/>
              <a:t> </a:t>
            </a:r>
            <a:r>
              <a:rPr lang="en-US" sz="1400" dirty="0" err="1"/>
              <a:t>учения</a:t>
            </a:r>
            <a:r>
              <a:rPr lang="en-US" sz="1400" dirty="0"/>
              <a:t>. </a:t>
            </a:r>
            <a:r>
              <a:rPr lang="en-US" sz="1400" dirty="0" err="1"/>
              <a:t>Друиды</a:t>
            </a:r>
            <a:r>
              <a:rPr lang="en-US" sz="1400" dirty="0"/>
              <a:t> </a:t>
            </a:r>
            <a:r>
              <a:rPr lang="en-US" sz="1400" dirty="0" err="1"/>
              <a:t>жили</a:t>
            </a:r>
            <a:r>
              <a:rPr lang="en-US" sz="1400" dirty="0"/>
              <a:t> </a:t>
            </a:r>
            <a:r>
              <a:rPr lang="en-US" sz="1400" dirty="0" err="1"/>
              <a:t>в</a:t>
            </a:r>
            <a:r>
              <a:rPr lang="en-US" sz="1400" dirty="0"/>
              <a:t> </a:t>
            </a:r>
            <a:r>
              <a:rPr lang="en-US" sz="1400" dirty="0" err="1"/>
              <a:t>лесах</a:t>
            </a:r>
            <a:r>
              <a:rPr lang="en-US" sz="1400" dirty="0"/>
              <a:t> </a:t>
            </a:r>
            <a:r>
              <a:rPr lang="en-US" sz="1400" dirty="0" err="1"/>
              <a:t>и</a:t>
            </a:r>
            <a:r>
              <a:rPr lang="en-US" sz="1400" dirty="0"/>
              <a:t> </a:t>
            </a:r>
            <a:r>
              <a:rPr lang="en-US" sz="1400" dirty="0" err="1"/>
              <a:t>пещерах</a:t>
            </a:r>
            <a:r>
              <a:rPr lang="en-US" sz="1400" dirty="0"/>
              <a:t>, </a:t>
            </a:r>
            <a:r>
              <a:rPr lang="en-US" sz="1400" dirty="0" err="1"/>
              <a:t>поэтому</a:t>
            </a:r>
            <a:r>
              <a:rPr lang="en-US" sz="1400" dirty="0"/>
              <a:t> </a:t>
            </a:r>
            <a:r>
              <a:rPr lang="en-US" sz="1400" dirty="0" err="1"/>
              <a:t>они</a:t>
            </a:r>
            <a:r>
              <a:rPr lang="en-US" sz="1400" dirty="0"/>
              <a:t> </a:t>
            </a:r>
            <a:r>
              <a:rPr lang="en-US" sz="1400" dirty="0" err="1"/>
              <a:t>научились</a:t>
            </a:r>
            <a:r>
              <a:rPr lang="en-US" sz="1400" dirty="0"/>
              <a:t> </a:t>
            </a:r>
            <a:r>
              <a:rPr lang="en-US" sz="1400" dirty="0" err="1"/>
              <a:t>тонко</a:t>
            </a:r>
            <a:r>
              <a:rPr lang="en-US" sz="1400" dirty="0"/>
              <a:t> </a:t>
            </a:r>
            <a:r>
              <a:rPr lang="en-US" sz="1400" dirty="0" err="1"/>
              <a:t>чувствовать</a:t>
            </a:r>
            <a:r>
              <a:rPr lang="en-US" sz="1400" dirty="0"/>
              <a:t> </a:t>
            </a:r>
            <a:r>
              <a:rPr lang="en-US" sz="1400" dirty="0" err="1"/>
              <a:t>природу</a:t>
            </a:r>
            <a:r>
              <a:rPr lang="en-US" sz="1400" dirty="0"/>
              <a:t> </a:t>
            </a:r>
            <a:r>
              <a:rPr lang="en-US" sz="1400" dirty="0" err="1"/>
              <a:t>и</a:t>
            </a:r>
            <a:r>
              <a:rPr lang="en-US" sz="1400" dirty="0"/>
              <a:t> </a:t>
            </a:r>
            <a:r>
              <a:rPr lang="en-US" sz="1400" dirty="0" err="1"/>
              <a:t>призывать</a:t>
            </a:r>
            <a:r>
              <a:rPr lang="en-US" sz="1400" dirty="0"/>
              <a:t> </a:t>
            </a:r>
            <a:r>
              <a:rPr lang="en-US" sz="1400" dirty="0" err="1"/>
              <a:t>ее</a:t>
            </a:r>
            <a:r>
              <a:rPr lang="en-US" sz="1400" dirty="0"/>
              <a:t> </a:t>
            </a:r>
            <a:r>
              <a:rPr lang="en-US" sz="1400" dirty="0" err="1"/>
              <a:t>силы</a:t>
            </a:r>
            <a:r>
              <a:rPr lang="en-US" sz="1400" dirty="0"/>
              <a:t> </a:t>
            </a:r>
            <a:r>
              <a:rPr lang="en-US" sz="1400" dirty="0" err="1"/>
              <a:t>к</a:t>
            </a:r>
            <a:r>
              <a:rPr lang="en-US" sz="1400" dirty="0"/>
              <a:t> </a:t>
            </a:r>
            <a:r>
              <a:rPr lang="en-US" sz="1400" dirty="0" err="1"/>
              <a:t>себе</a:t>
            </a:r>
            <a:r>
              <a:rPr lang="en-US" sz="1400" dirty="0"/>
              <a:t>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помощь</a:t>
            </a:r>
            <a:r>
              <a:rPr lang="en-US" sz="1400" dirty="0"/>
              <a:t>. </a:t>
            </a:r>
            <a:r>
              <a:rPr lang="en-US" sz="1400" dirty="0" err="1"/>
              <a:t>Считается</a:t>
            </a:r>
            <a:r>
              <a:rPr lang="en-US" sz="1400" dirty="0"/>
              <a:t>, </a:t>
            </a:r>
            <a:r>
              <a:rPr lang="en-US" sz="1400" dirty="0" err="1"/>
              <a:t>что</a:t>
            </a:r>
            <a:r>
              <a:rPr lang="en-US" sz="1400" dirty="0"/>
              <a:t> </a:t>
            </a:r>
            <a:r>
              <a:rPr lang="en-US" sz="1400" dirty="0" err="1"/>
              <a:t>друиды</a:t>
            </a:r>
            <a:r>
              <a:rPr lang="en-US" sz="1400" dirty="0"/>
              <a:t> </a:t>
            </a:r>
            <a:r>
              <a:rPr lang="en-US" sz="1400" dirty="0" err="1"/>
              <a:t>могли</a:t>
            </a:r>
            <a:r>
              <a:rPr lang="en-US" sz="1400" dirty="0"/>
              <a:t> </a:t>
            </a:r>
            <a:r>
              <a:rPr lang="en-US" sz="1400" dirty="0" err="1"/>
              <a:t>накладывать</a:t>
            </a:r>
            <a:r>
              <a:rPr lang="en-US" sz="1400" dirty="0"/>
              <a:t> </a:t>
            </a:r>
            <a:r>
              <a:rPr lang="en-US" sz="1400" dirty="0" err="1"/>
              <a:t>заклятия</a:t>
            </a:r>
            <a:r>
              <a:rPr lang="en-US" sz="1400" dirty="0"/>
              <a:t>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воду</a:t>
            </a:r>
            <a:r>
              <a:rPr lang="en-US" sz="1400" dirty="0"/>
              <a:t>, </a:t>
            </a:r>
            <a:r>
              <a:rPr lang="en-US" sz="1400" dirty="0" err="1"/>
              <a:t>иссушая</a:t>
            </a:r>
            <a:r>
              <a:rPr lang="en-US" sz="1400" dirty="0"/>
              <a:t> </a:t>
            </a:r>
            <a:r>
              <a:rPr lang="en-US" sz="1400" dirty="0" err="1"/>
              <a:t>источники</a:t>
            </a:r>
            <a:r>
              <a:rPr lang="en-US" sz="1400" dirty="0"/>
              <a:t> </a:t>
            </a:r>
            <a:r>
              <a:rPr lang="en-US" sz="1400" dirty="0" err="1"/>
              <a:t>или</a:t>
            </a:r>
            <a:r>
              <a:rPr lang="en-US" sz="1400" dirty="0"/>
              <a:t>, </a:t>
            </a:r>
            <a:r>
              <a:rPr lang="en-US" sz="1400" dirty="0" err="1"/>
              <a:t>наоборот</a:t>
            </a:r>
            <a:r>
              <a:rPr lang="en-US" sz="1400" dirty="0"/>
              <a:t>, </a:t>
            </a:r>
            <a:r>
              <a:rPr lang="en-US" sz="1400" dirty="0" err="1"/>
              <a:t>ударом</a:t>
            </a:r>
            <a:r>
              <a:rPr lang="en-US" sz="1400" dirty="0"/>
              <a:t> </a:t>
            </a:r>
            <a:r>
              <a:rPr lang="en-US" sz="1400" dirty="0" err="1"/>
              <a:t>копья</a:t>
            </a:r>
            <a:r>
              <a:rPr lang="en-US" sz="1400" dirty="0"/>
              <a:t> </a:t>
            </a:r>
            <a:r>
              <a:rPr lang="en-US" sz="1400" dirty="0" err="1"/>
              <a:t>выводили</a:t>
            </a:r>
            <a:r>
              <a:rPr lang="en-US" sz="1400" dirty="0"/>
              <a:t> </a:t>
            </a:r>
            <a:r>
              <a:rPr lang="en-US" sz="1400" dirty="0" err="1"/>
              <a:t>подземные</a:t>
            </a:r>
            <a:r>
              <a:rPr lang="en-US" sz="1400" dirty="0"/>
              <a:t> </a:t>
            </a:r>
            <a:r>
              <a:rPr lang="en-US" sz="1400" dirty="0" err="1"/>
              <a:t>воды</a:t>
            </a:r>
            <a:r>
              <a:rPr lang="en-US" sz="1400" dirty="0"/>
              <a:t>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поверхность</a:t>
            </a:r>
            <a:r>
              <a:rPr lang="en-US" sz="1400" dirty="0"/>
              <a:t>. </a:t>
            </a:r>
            <a:r>
              <a:rPr lang="en-US" sz="1400" dirty="0" err="1"/>
              <a:t>За</a:t>
            </a:r>
            <a:r>
              <a:rPr lang="en-US" sz="1400" dirty="0"/>
              <a:t> </a:t>
            </a:r>
            <a:r>
              <a:rPr lang="en-US" sz="1400" dirty="0" err="1"/>
              <a:t>несколько</a:t>
            </a:r>
            <a:r>
              <a:rPr lang="en-US" sz="1400" dirty="0"/>
              <a:t> </a:t>
            </a:r>
            <a:r>
              <a:rPr lang="en-US" sz="1400" dirty="0" err="1"/>
              <a:t>тысячелетий</a:t>
            </a:r>
            <a:r>
              <a:rPr lang="en-US" sz="1400" dirty="0"/>
              <a:t> </a:t>
            </a:r>
            <a:r>
              <a:rPr lang="en-US" sz="1400" dirty="0" err="1"/>
              <a:t>до</a:t>
            </a:r>
            <a:r>
              <a:rPr lang="en-US" sz="1400" dirty="0"/>
              <a:t> </a:t>
            </a:r>
            <a:r>
              <a:rPr lang="en-US" sz="1400" dirty="0" err="1"/>
              <a:t>наших</a:t>
            </a:r>
            <a:r>
              <a:rPr lang="en-US" sz="1400" dirty="0"/>
              <a:t> </a:t>
            </a:r>
            <a:r>
              <a:rPr lang="en-US" sz="1400" dirty="0" err="1"/>
              <a:t>дней</a:t>
            </a:r>
            <a:r>
              <a:rPr lang="en-US" sz="1400" dirty="0"/>
              <a:t> </a:t>
            </a:r>
            <a:r>
              <a:rPr lang="en-US" sz="1400" dirty="0" err="1"/>
              <a:t>друиды</a:t>
            </a:r>
            <a:r>
              <a:rPr lang="en-US" sz="1400" dirty="0"/>
              <a:t> </a:t>
            </a:r>
            <a:r>
              <a:rPr lang="en-US" sz="1400" dirty="0" err="1"/>
              <a:t>знали</a:t>
            </a:r>
            <a:r>
              <a:rPr lang="en-US" sz="1400" dirty="0"/>
              <a:t> </a:t>
            </a:r>
            <a:r>
              <a:rPr lang="en-US" sz="1400" dirty="0" err="1"/>
              <a:t>о</a:t>
            </a:r>
            <a:r>
              <a:rPr lang="en-US" sz="1400" dirty="0"/>
              <a:t> </a:t>
            </a:r>
            <a:r>
              <a:rPr lang="en-US" sz="1400" dirty="0" err="1"/>
              <a:t>целебной</a:t>
            </a:r>
            <a:r>
              <a:rPr lang="en-US" sz="1400" dirty="0"/>
              <a:t> </a:t>
            </a:r>
            <a:r>
              <a:rPr lang="en-US" sz="1400" dirty="0" err="1"/>
              <a:t>силе</a:t>
            </a:r>
            <a:r>
              <a:rPr lang="en-US" sz="1400" dirty="0"/>
              <a:t> </a:t>
            </a:r>
            <a:r>
              <a:rPr lang="en-US" sz="1400" dirty="0" err="1"/>
              <a:t>некоторых</a:t>
            </a:r>
            <a:r>
              <a:rPr lang="en-US" sz="1400" dirty="0"/>
              <a:t> </a:t>
            </a:r>
            <a:r>
              <a:rPr lang="en-US" sz="1400" dirty="0" err="1"/>
              <a:t>источников</a:t>
            </a:r>
            <a:r>
              <a:rPr lang="en-US" sz="1400" dirty="0"/>
              <a:t>, </a:t>
            </a:r>
            <a:r>
              <a:rPr lang="en-US" sz="1400" dirty="0" err="1"/>
              <a:t>к</a:t>
            </a:r>
            <a:r>
              <a:rPr lang="en-US" sz="1400" dirty="0"/>
              <a:t> </a:t>
            </a:r>
            <a:r>
              <a:rPr lang="en-US" sz="1400" dirty="0" err="1"/>
              <a:t>которым</a:t>
            </a:r>
            <a:r>
              <a:rPr lang="en-US" sz="1400" dirty="0"/>
              <a:t> </a:t>
            </a:r>
            <a:r>
              <a:rPr lang="en-US" sz="1400" dirty="0" err="1"/>
              <a:t>они</a:t>
            </a:r>
            <a:r>
              <a:rPr lang="en-US" sz="1400" dirty="0"/>
              <a:t> </a:t>
            </a:r>
            <a:r>
              <a:rPr lang="en-US" sz="1400" dirty="0" err="1"/>
              <a:t>приводили</a:t>
            </a:r>
            <a:r>
              <a:rPr lang="en-US" sz="1400" dirty="0"/>
              <a:t> </a:t>
            </a:r>
            <a:r>
              <a:rPr lang="en-US" sz="1400" dirty="0" err="1"/>
              <a:t>больных</a:t>
            </a:r>
            <a:r>
              <a:rPr lang="en-US" sz="1400" dirty="0"/>
              <a:t> </a:t>
            </a:r>
            <a:r>
              <a:rPr lang="en-US" sz="1400" dirty="0" err="1"/>
              <a:t>людей</a:t>
            </a:r>
            <a:r>
              <a:rPr lang="en-US" sz="1400" dirty="0"/>
              <a:t>. </a:t>
            </a:r>
            <a:r>
              <a:rPr lang="en-US" sz="1400" dirty="0" err="1"/>
              <a:t>Жрецы</a:t>
            </a:r>
            <a:r>
              <a:rPr lang="en-US" sz="1400" dirty="0"/>
              <a:t> </a:t>
            </a:r>
            <a:r>
              <a:rPr lang="en-US" sz="1400" dirty="0" err="1"/>
              <a:t>обладали</a:t>
            </a:r>
            <a:r>
              <a:rPr lang="en-US" sz="1400" dirty="0"/>
              <a:t> </a:t>
            </a:r>
            <a:r>
              <a:rPr lang="en-US" sz="1400" dirty="0" err="1"/>
              <a:t>потрясающими</a:t>
            </a:r>
            <a:r>
              <a:rPr lang="en-US" sz="1400" dirty="0"/>
              <a:t> </a:t>
            </a:r>
            <a:r>
              <a:rPr lang="en-US" sz="1400" dirty="0" err="1"/>
              <a:t>знаниями</a:t>
            </a:r>
            <a:r>
              <a:rPr lang="en-US" sz="1400" dirty="0"/>
              <a:t> </a:t>
            </a:r>
            <a:r>
              <a:rPr lang="en-US" sz="1400" dirty="0" err="1"/>
              <a:t>о</a:t>
            </a:r>
            <a:r>
              <a:rPr lang="en-US" sz="1400" dirty="0"/>
              <a:t> </a:t>
            </a:r>
            <a:r>
              <a:rPr lang="en-US" sz="1400" dirty="0" err="1"/>
              <a:t>врачевании</a:t>
            </a:r>
            <a:r>
              <a:rPr lang="en-US" sz="1400" dirty="0"/>
              <a:t>. </a:t>
            </a:r>
            <a:r>
              <a:rPr lang="en-US" sz="1400" dirty="0" err="1"/>
              <a:t>Есть</a:t>
            </a:r>
            <a:r>
              <a:rPr lang="en-US" sz="1400" dirty="0"/>
              <a:t> </a:t>
            </a:r>
            <a:r>
              <a:rPr lang="en-US" sz="1400" dirty="0" err="1"/>
              <a:t>легенды</a:t>
            </a:r>
            <a:r>
              <a:rPr lang="en-US" sz="1400" dirty="0"/>
              <a:t>, </a:t>
            </a:r>
            <a:r>
              <a:rPr lang="en-US" sz="1400" dirty="0" err="1"/>
              <a:t>рассказывающие</a:t>
            </a:r>
            <a:r>
              <a:rPr lang="en-US" sz="1400" dirty="0"/>
              <a:t> </a:t>
            </a:r>
            <a:r>
              <a:rPr lang="en-US" sz="1400" dirty="0" err="1"/>
              <a:t>о</a:t>
            </a:r>
            <a:r>
              <a:rPr lang="en-US" sz="1400" dirty="0"/>
              <a:t> </a:t>
            </a:r>
            <a:r>
              <a:rPr lang="en-US" sz="1400" dirty="0" err="1"/>
              <a:t>том</a:t>
            </a:r>
            <a:r>
              <a:rPr lang="en-US" sz="1400" dirty="0"/>
              <a:t>, </a:t>
            </a:r>
            <a:r>
              <a:rPr lang="en-US" sz="1400" dirty="0" err="1"/>
              <a:t>как</a:t>
            </a:r>
            <a:r>
              <a:rPr lang="en-US" sz="1400" dirty="0"/>
              <a:t> </a:t>
            </a:r>
            <a:r>
              <a:rPr lang="en-US" sz="1400" dirty="0" err="1"/>
              <a:t>друиды</a:t>
            </a:r>
            <a:r>
              <a:rPr lang="en-US" sz="1400" dirty="0"/>
              <a:t> </a:t>
            </a:r>
            <a:r>
              <a:rPr lang="en-US" sz="1400" dirty="0" err="1"/>
              <a:t>использовали</a:t>
            </a:r>
            <a:r>
              <a:rPr lang="en-US" sz="1400" dirty="0"/>
              <a:t> </a:t>
            </a:r>
            <a:r>
              <a:rPr lang="en-US" sz="1400" dirty="0" err="1"/>
              <a:t>в</a:t>
            </a:r>
            <a:r>
              <a:rPr lang="en-US" sz="1400" dirty="0"/>
              <a:t> </a:t>
            </a:r>
            <a:r>
              <a:rPr lang="en-US" sz="1400" dirty="0" err="1"/>
              <a:t>своих</a:t>
            </a:r>
            <a:r>
              <a:rPr lang="en-US" sz="1400" dirty="0"/>
              <a:t> </a:t>
            </a:r>
            <a:r>
              <a:rPr lang="en-US" sz="1400" dirty="0" err="1"/>
              <a:t>целях</a:t>
            </a:r>
            <a:r>
              <a:rPr lang="en-US" sz="1400" dirty="0"/>
              <a:t> </a:t>
            </a:r>
            <a:r>
              <a:rPr lang="en-US" sz="1400" dirty="0" err="1"/>
              <a:t>стихии</a:t>
            </a:r>
            <a:r>
              <a:rPr lang="en-US" sz="1400" dirty="0"/>
              <a:t> </a:t>
            </a:r>
            <a:r>
              <a:rPr lang="en-US" sz="1400" dirty="0" err="1"/>
              <a:t>огня</a:t>
            </a:r>
            <a:r>
              <a:rPr lang="en-US" sz="1400" dirty="0"/>
              <a:t> </a:t>
            </a:r>
            <a:r>
              <a:rPr lang="en-US" sz="1400" dirty="0" err="1"/>
              <a:t>и</a:t>
            </a:r>
            <a:r>
              <a:rPr lang="en-US" sz="1400" dirty="0"/>
              <a:t> </a:t>
            </a:r>
            <a:r>
              <a:rPr lang="en-US" sz="1400" dirty="0" err="1"/>
              <a:t>воздуха</a:t>
            </a:r>
            <a:r>
              <a:rPr lang="en-US" sz="1400" dirty="0"/>
              <a:t>, </a:t>
            </a:r>
            <a:r>
              <a:rPr lang="en-US" sz="1400" dirty="0" err="1"/>
              <a:t>управляли</a:t>
            </a:r>
            <a:r>
              <a:rPr lang="en-US" sz="1400" dirty="0"/>
              <a:t> </a:t>
            </a:r>
            <a:r>
              <a:rPr lang="en-US" sz="1400" dirty="0" err="1"/>
              <a:t>ветрами</a:t>
            </a:r>
            <a:r>
              <a:rPr lang="en-US" sz="1400" dirty="0"/>
              <a:t> </a:t>
            </a:r>
            <a:r>
              <a:rPr lang="en-US" sz="1400" dirty="0" err="1"/>
              <a:t>и</a:t>
            </a:r>
            <a:r>
              <a:rPr lang="en-US" sz="1400" dirty="0"/>
              <a:t> </a:t>
            </a:r>
            <a:r>
              <a:rPr lang="en-US" sz="1400" dirty="0" err="1"/>
              <a:t>погодными</a:t>
            </a:r>
            <a:r>
              <a:rPr lang="en-US" sz="1400" dirty="0"/>
              <a:t> </a:t>
            </a:r>
            <a:r>
              <a:rPr lang="en-US" sz="1400" dirty="0" err="1"/>
              <a:t>условиями</a:t>
            </a:r>
            <a:r>
              <a:rPr lang="en-US" sz="1400" dirty="0"/>
              <a:t>. </a:t>
            </a:r>
            <a:endParaRPr lang="ru-RU" sz="1400" dirty="0"/>
          </a:p>
          <a:p>
            <a:endParaRPr lang="ru-RU" sz="1400" dirty="0"/>
          </a:p>
        </p:txBody>
      </p:sp>
      <p:pic>
        <p:nvPicPr>
          <p:cNvPr id="6" name="Изображение 5" descr="3209468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95" b="1"/>
          <a:stretch/>
        </p:blipFill>
        <p:spPr>
          <a:xfrm>
            <a:off x="195383" y="2165259"/>
            <a:ext cx="8791909" cy="470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5229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0_15489_9dd8098a_XL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30" y="-118531"/>
            <a:ext cx="11308132" cy="7859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8842" y="2940741"/>
            <a:ext cx="4868118" cy="3680392"/>
          </a:xfrm>
          <a:solidFill>
            <a:schemeClr val="bg1">
              <a:lumMod val="95000"/>
              <a:alpha val="55000"/>
            </a:schemeClr>
          </a:solidFill>
          <a:effectLst/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en-US" b="1" dirty="0" err="1">
                <a:solidFill>
                  <a:srgbClr val="000000"/>
                </a:solidFill>
              </a:rPr>
              <a:t>Друиды</a:t>
            </a:r>
            <a:r>
              <a:rPr lang="en-US" dirty="0">
                <a:solidFill>
                  <a:srgbClr val="000000"/>
                </a:solidFill>
              </a:rPr>
              <a:t> – </a:t>
            </a:r>
            <a:r>
              <a:rPr lang="en-US" dirty="0" err="1">
                <a:solidFill>
                  <a:srgbClr val="000000"/>
                </a:solidFill>
              </a:rPr>
              <a:t>это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древние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обитатели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Галлии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Ирландии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и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Британии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Их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гороскопу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более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двух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тысяч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лет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У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друидов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были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своеобразные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довольно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высокоразвитые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культура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и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религия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центральное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место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в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которых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занимали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деревья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Друиды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верили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в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переселение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душ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и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утверждали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что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каждый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человек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имеет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свое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дерево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в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лесу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которое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определяет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его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черты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достоинства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и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недостатки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влияющие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на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судьбу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В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основу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гороскопа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заложено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положение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Солнца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относительно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Земли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в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разный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период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времени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соотнесенный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с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определенными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породами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деревьев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Каждый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древесный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знак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имеет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два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периода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действия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по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солнцесостоянию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в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дни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рождений</a:t>
            </a:r>
            <a:endParaRPr lang="ru-RU" dirty="0">
              <a:solidFill>
                <a:srgbClr val="000000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430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-126994" y="37257"/>
            <a:ext cx="9508067" cy="1503678"/>
          </a:xfrm>
        </p:spPr>
        <p:txBody>
          <a:bodyPr>
            <a:normAutofit fontScale="70000" lnSpcReduction="20000"/>
          </a:bodyPr>
          <a:lstStyle/>
          <a:p>
            <a:r>
              <a:rPr lang="en-US" b="1" i="1" dirty="0"/>
              <a:t>ЯБЛОНЯ</a:t>
            </a:r>
            <a:endParaRPr lang="ru-RU" dirty="0"/>
          </a:p>
          <a:p>
            <a:r>
              <a:rPr lang="en-US" i="1" dirty="0"/>
              <a:t>23 </a:t>
            </a:r>
            <a:r>
              <a:rPr lang="en-US" i="1" dirty="0" err="1"/>
              <a:t>декабря</a:t>
            </a:r>
            <a:r>
              <a:rPr lang="en-US" i="1" dirty="0"/>
              <a:t>- 1 </a:t>
            </a:r>
            <a:r>
              <a:rPr lang="en-US" i="1" dirty="0" err="1"/>
              <a:t>января</a:t>
            </a:r>
            <a:r>
              <a:rPr lang="en-US" i="1" dirty="0"/>
              <a:t>; 25 </a:t>
            </a:r>
            <a:r>
              <a:rPr lang="en-US" i="1" dirty="0" err="1"/>
              <a:t>июня</a:t>
            </a:r>
            <a:r>
              <a:rPr lang="en-US" i="1" dirty="0"/>
              <a:t> – 04 </a:t>
            </a:r>
            <a:r>
              <a:rPr lang="en-US" i="1" dirty="0" err="1"/>
              <a:t>июля</a:t>
            </a:r>
            <a:endParaRPr lang="ru-RU" dirty="0"/>
          </a:p>
          <a:p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бывает</a:t>
            </a:r>
            <a:r>
              <a:rPr lang="en-US" dirty="0"/>
              <a:t> </a:t>
            </a:r>
            <a:r>
              <a:rPr lang="en-US" dirty="0" err="1"/>
              <a:t>высокой</a:t>
            </a:r>
            <a:r>
              <a:rPr lang="en-US" dirty="0"/>
              <a:t>, </a:t>
            </a:r>
            <a:r>
              <a:rPr lang="en-US" dirty="0" err="1"/>
              <a:t>но</a:t>
            </a:r>
            <a:r>
              <a:rPr lang="en-US" dirty="0"/>
              <a:t> </a:t>
            </a:r>
            <a:r>
              <a:rPr lang="en-US" dirty="0" err="1"/>
              <a:t>хорошо</a:t>
            </a:r>
            <a:r>
              <a:rPr lang="en-US" dirty="0"/>
              <a:t> </a:t>
            </a:r>
            <a:r>
              <a:rPr lang="en-US" dirty="0" err="1"/>
              <a:t>сложена</a:t>
            </a:r>
            <a:r>
              <a:rPr lang="en-US" dirty="0"/>
              <a:t>, </a:t>
            </a:r>
            <a:r>
              <a:rPr lang="en-US" dirty="0" err="1"/>
              <a:t>радует</a:t>
            </a:r>
            <a:r>
              <a:rPr lang="en-US" dirty="0"/>
              <a:t> </a:t>
            </a:r>
            <a:r>
              <a:rPr lang="en-US" dirty="0" err="1"/>
              <a:t>глаз</a:t>
            </a:r>
            <a:r>
              <a:rPr lang="en-US" dirty="0"/>
              <a:t>, </a:t>
            </a:r>
            <a:r>
              <a:rPr lang="en-US" dirty="0" err="1"/>
              <a:t>симпатична</a:t>
            </a:r>
            <a:r>
              <a:rPr lang="en-US" dirty="0"/>
              <a:t>, </a:t>
            </a:r>
            <a:r>
              <a:rPr lang="en-US" dirty="0" err="1"/>
              <a:t>обаятельна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сердечна</a:t>
            </a:r>
            <a:r>
              <a:rPr lang="en-US" dirty="0"/>
              <a:t>. </a:t>
            </a:r>
            <a:r>
              <a:rPr lang="en-US" dirty="0" err="1"/>
              <a:t>Внушает</a:t>
            </a:r>
            <a:r>
              <a:rPr lang="en-US" dirty="0"/>
              <a:t> </a:t>
            </a:r>
            <a:r>
              <a:rPr lang="en-US" dirty="0" err="1"/>
              <a:t>мысль</a:t>
            </a:r>
            <a:r>
              <a:rPr lang="en-US" dirty="0"/>
              <a:t> </a:t>
            </a:r>
            <a:r>
              <a:rPr lang="en-US" dirty="0" err="1"/>
              <a:t>о</a:t>
            </a:r>
            <a:r>
              <a:rPr lang="en-US" dirty="0"/>
              <a:t> </a:t>
            </a:r>
            <a:r>
              <a:rPr lang="en-US" dirty="0" err="1"/>
              <a:t>любви</a:t>
            </a:r>
            <a:r>
              <a:rPr lang="en-US" dirty="0"/>
              <a:t>. </a:t>
            </a:r>
            <a:r>
              <a:rPr lang="en-US" dirty="0" err="1"/>
              <a:t>Ей</a:t>
            </a:r>
            <a:r>
              <a:rPr lang="en-US" dirty="0"/>
              <a:t> </a:t>
            </a:r>
            <a:r>
              <a:rPr lang="en-US" dirty="0" err="1"/>
              <a:t>приписываются</a:t>
            </a:r>
            <a:r>
              <a:rPr lang="en-US" dirty="0"/>
              <a:t> </a:t>
            </a:r>
            <a:r>
              <a:rPr lang="en-US" dirty="0" err="1"/>
              <a:t>друидами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такие</a:t>
            </a:r>
            <a:r>
              <a:rPr lang="en-US" dirty="0"/>
              <a:t> </a:t>
            </a:r>
            <a:r>
              <a:rPr lang="en-US" dirty="0" err="1"/>
              <a:t>черты</a:t>
            </a:r>
            <a:r>
              <a:rPr lang="en-US" dirty="0"/>
              <a:t>,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сентиментальность</a:t>
            </a:r>
            <a:r>
              <a:rPr lang="en-US" dirty="0"/>
              <a:t>, </a:t>
            </a:r>
            <a:r>
              <a:rPr lang="en-US" dirty="0" err="1"/>
              <a:t>задумчивость</a:t>
            </a:r>
            <a:r>
              <a:rPr lang="en-US" dirty="0"/>
              <a:t>, </a:t>
            </a:r>
            <a:r>
              <a:rPr lang="en-US" dirty="0" err="1"/>
              <a:t>интеллектуальность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сочетании</a:t>
            </a:r>
            <a:r>
              <a:rPr lang="en-US" dirty="0"/>
              <a:t> </a:t>
            </a:r>
            <a:r>
              <a:rPr lang="en-US" dirty="0" err="1"/>
              <a:t>с</a:t>
            </a:r>
            <a:r>
              <a:rPr lang="en-US" dirty="0"/>
              <a:t> </a:t>
            </a:r>
            <a:r>
              <a:rPr lang="en-US" dirty="0" err="1"/>
              <a:t>аналитическим</a:t>
            </a:r>
            <a:r>
              <a:rPr lang="en-US" dirty="0"/>
              <a:t> </a:t>
            </a:r>
            <a:r>
              <a:rPr lang="en-US" dirty="0" err="1"/>
              <a:t>умом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логичностью</a:t>
            </a:r>
            <a:r>
              <a:rPr lang="en-US" dirty="0"/>
              <a:t>. </a:t>
            </a:r>
            <a:endParaRPr lang="ru-RU" dirty="0"/>
          </a:p>
          <a:p>
            <a:endParaRPr lang="ru-RU" dirty="0"/>
          </a:p>
        </p:txBody>
      </p:sp>
      <p:pic>
        <p:nvPicPr>
          <p:cNvPr id="4" name="Изображение 3" descr="ris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5"/>
          <a:stretch/>
        </p:blipFill>
        <p:spPr>
          <a:xfrm>
            <a:off x="626530" y="1253784"/>
            <a:ext cx="7975607" cy="5566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3430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55785"/>
            <a:ext cx="3810000" cy="6448215"/>
          </a:xfrm>
        </p:spPr>
        <p:txBody>
          <a:bodyPr>
            <a:noAutofit/>
          </a:bodyPr>
          <a:lstStyle/>
          <a:p>
            <a:r>
              <a:rPr lang="en-US" sz="1600" b="1" i="1" dirty="0"/>
              <a:t>ПИХТА</a:t>
            </a:r>
            <a:endParaRPr lang="ru-RU" sz="1600" dirty="0"/>
          </a:p>
          <a:p>
            <a:r>
              <a:rPr lang="en-US" sz="1600" i="1" dirty="0"/>
              <a:t>2 </a:t>
            </a:r>
            <a:r>
              <a:rPr lang="en-US" sz="1600" i="1" dirty="0" err="1"/>
              <a:t>января</a:t>
            </a:r>
            <a:r>
              <a:rPr lang="en-US" sz="1600" i="1" dirty="0"/>
              <a:t> - 11 </a:t>
            </a:r>
            <a:r>
              <a:rPr lang="en-US" sz="1600" i="1" dirty="0" err="1"/>
              <a:t>января</a:t>
            </a:r>
            <a:r>
              <a:rPr lang="en-US" sz="1600" i="1" dirty="0"/>
              <a:t>; 05 </a:t>
            </a:r>
            <a:r>
              <a:rPr lang="en-US" sz="1600" i="1" dirty="0" err="1"/>
              <a:t>июля</a:t>
            </a:r>
            <a:r>
              <a:rPr lang="en-US" sz="1600" i="1" dirty="0"/>
              <a:t> - 14 </a:t>
            </a:r>
            <a:r>
              <a:rPr lang="en-US" sz="1600" i="1" dirty="0" err="1"/>
              <a:t>июля</a:t>
            </a:r>
            <a:endParaRPr lang="ru-RU" sz="1600" dirty="0"/>
          </a:p>
          <a:p>
            <a:r>
              <a:rPr lang="en-US" sz="1600" dirty="0" err="1"/>
              <a:t>По</a:t>
            </a:r>
            <a:r>
              <a:rPr lang="en-US" sz="1600" dirty="0"/>
              <a:t> </a:t>
            </a:r>
            <a:r>
              <a:rPr lang="en-US" sz="1600" dirty="0" err="1"/>
              <a:t>лесному</a:t>
            </a:r>
            <a:r>
              <a:rPr lang="en-US" sz="1600" dirty="0"/>
              <a:t> </a:t>
            </a:r>
            <a:r>
              <a:rPr lang="en-US" sz="1600" dirty="0" err="1"/>
              <a:t>гороскопу</a:t>
            </a:r>
            <a:r>
              <a:rPr lang="en-US" sz="1600" dirty="0"/>
              <a:t> </a:t>
            </a:r>
            <a:r>
              <a:rPr lang="en-US" sz="1600" dirty="0" err="1"/>
              <a:t>отличается</a:t>
            </a:r>
            <a:r>
              <a:rPr lang="en-US" sz="1600" dirty="0"/>
              <a:t> </a:t>
            </a:r>
            <a:r>
              <a:rPr lang="en-US" sz="1600" dirty="0" err="1"/>
              <a:t>холодноватой</a:t>
            </a:r>
            <a:r>
              <a:rPr lang="en-US" sz="1600" dirty="0"/>
              <a:t>, </a:t>
            </a:r>
            <a:r>
              <a:rPr lang="en-US" sz="1600" dirty="0" err="1"/>
              <a:t>строгой</a:t>
            </a:r>
            <a:r>
              <a:rPr lang="en-US" sz="1600" dirty="0"/>
              <a:t> </a:t>
            </a:r>
            <a:r>
              <a:rPr lang="en-US" sz="1600" dirty="0" err="1"/>
              <a:t>красотой</a:t>
            </a:r>
            <a:r>
              <a:rPr lang="en-US" sz="1600" dirty="0"/>
              <a:t>. </a:t>
            </a:r>
            <a:r>
              <a:rPr lang="en-US" sz="1600" dirty="0" err="1"/>
              <a:t>Любит</a:t>
            </a:r>
            <a:r>
              <a:rPr lang="en-US" sz="1600" dirty="0"/>
              <a:t> </a:t>
            </a:r>
            <a:r>
              <a:rPr lang="en-US" sz="1600" dirty="0" err="1"/>
              <a:t>запах</a:t>
            </a:r>
            <a:r>
              <a:rPr lang="en-US" sz="1600" dirty="0"/>
              <a:t> </a:t>
            </a:r>
            <a:r>
              <a:rPr lang="en-US" sz="1600" dirty="0" err="1"/>
              <a:t>духов</a:t>
            </a:r>
            <a:r>
              <a:rPr lang="en-US" sz="1600" dirty="0"/>
              <a:t>, </a:t>
            </a:r>
            <a:r>
              <a:rPr lang="en-US" sz="1600" dirty="0" err="1"/>
              <a:t>старинные</a:t>
            </a:r>
            <a:r>
              <a:rPr lang="en-US" sz="1600" dirty="0"/>
              <a:t> </a:t>
            </a:r>
            <a:r>
              <a:rPr lang="en-US" sz="1600" dirty="0" err="1"/>
              <a:t>украшения</a:t>
            </a:r>
            <a:r>
              <a:rPr lang="en-US" sz="1600" dirty="0"/>
              <a:t>, </a:t>
            </a:r>
            <a:r>
              <a:rPr lang="en-US" sz="1600" dirty="0" err="1"/>
              <a:t>приглушенный</a:t>
            </a:r>
            <a:r>
              <a:rPr lang="en-US" sz="1600" dirty="0"/>
              <a:t> </a:t>
            </a:r>
            <a:r>
              <a:rPr lang="en-US" sz="1600" dirty="0" err="1"/>
              <a:t>свет</a:t>
            </a:r>
            <a:r>
              <a:rPr lang="en-US" sz="1600" dirty="0"/>
              <a:t> </a:t>
            </a:r>
            <a:r>
              <a:rPr lang="en-US" sz="1600" dirty="0" err="1"/>
              <a:t>и</a:t>
            </a:r>
            <a:r>
              <a:rPr lang="en-US" sz="1600" dirty="0"/>
              <a:t> </a:t>
            </a:r>
            <a:r>
              <a:rPr lang="en-US" sz="1600" dirty="0" err="1"/>
              <a:t>величественные</a:t>
            </a:r>
            <a:r>
              <a:rPr lang="en-US" sz="1600" dirty="0"/>
              <a:t> </a:t>
            </a:r>
            <a:r>
              <a:rPr lang="en-US" sz="1600" dirty="0" err="1"/>
              <a:t>празднества</a:t>
            </a:r>
            <a:r>
              <a:rPr lang="en-US" sz="1600" dirty="0"/>
              <a:t>. </a:t>
            </a:r>
            <a:r>
              <a:rPr lang="en-US" sz="1600" dirty="0" err="1"/>
              <a:t>Сильно</a:t>
            </a:r>
            <a:r>
              <a:rPr lang="en-US" sz="1600" dirty="0"/>
              <a:t> </a:t>
            </a:r>
            <a:r>
              <a:rPr lang="en-US" sz="1600" dirty="0" err="1"/>
              <a:t>развито</a:t>
            </a:r>
            <a:r>
              <a:rPr lang="en-US" sz="1600" dirty="0"/>
              <a:t> </a:t>
            </a:r>
            <a:r>
              <a:rPr lang="en-US" sz="1600" dirty="0" err="1"/>
              <a:t>чувство</a:t>
            </a:r>
            <a:r>
              <a:rPr lang="en-US" sz="1600" dirty="0"/>
              <a:t> </a:t>
            </a:r>
            <a:r>
              <a:rPr lang="en-US" sz="1600" dirty="0" err="1"/>
              <a:t>гордости</a:t>
            </a:r>
            <a:r>
              <a:rPr lang="en-US" sz="1600" dirty="0"/>
              <a:t>, </a:t>
            </a:r>
            <a:r>
              <a:rPr lang="en-US" sz="1600" dirty="0" err="1"/>
              <a:t>в</a:t>
            </a:r>
            <a:r>
              <a:rPr lang="en-US" sz="1600" dirty="0"/>
              <a:t> </a:t>
            </a:r>
            <a:r>
              <a:rPr lang="en-US" sz="1600" dirty="0" err="1"/>
              <a:t>силу</a:t>
            </a:r>
            <a:r>
              <a:rPr lang="en-US" sz="1600" dirty="0"/>
              <a:t> </a:t>
            </a:r>
            <a:r>
              <a:rPr lang="en-US" sz="1600" dirty="0" err="1"/>
              <a:t>этого</a:t>
            </a:r>
            <a:r>
              <a:rPr lang="en-US" sz="1600" dirty="0"/>
              <a:t> </a:t>
            </a:r>
            <a:r>
              <a:rPr lang="en-US" sz="1600" dirty="0" err="1"/>
              <a:t>стремится</a:t>
            </a:r>
            <a:r>
              <a:rPr lang="en-US" sz="1600" dirty="0"/>
              <a:t> </a:t>
            </a:r>
            <a:r>
              <a:rPr lang="en-US" sz="1600" dirty="0" err="1"/>
              <a:t>занять</a:t>
            </a:r>
            <a:r>
              <a:rPr lang="en-US" sz="1600" dirty="0"/>
              <a:t> </a:t>
            </a:r>
            <a:r>
              <a:rPr lang="en-US" sz="1600" dirty="0" err="1"/>
              <a:t>обособленное</a:t>
            </a:r>
            <a:r>
              <a:rPr lang="en-US" sz="1600" dirty="0"/>
              <a:t>, </a:t>
            </a:r>
            <a:r>
              <a:rPr lang="en-US" sz="1600" dirty="0" err="1"/>
              <a:t>самостоятельное</a:t>
            </a:r>
            <a:r>
              <a:rPr lang="en-US" sz="1600" dirty="0"/>
              <a:t> </a:t>
            </a:r>
            <a:r>
              <a:rPr lang="en-US" sz="1600" dirty="0" err="1"/>
              <a:t>положение</a:t>
            </a:r>
            <a:r>
              <a:rPr lang="en-US" sz="1600" dirty="0"/>
              <a:t> </a:t>
            </a:r>
            <a:r>
              <a:rPr lang="en-US" sz="1600" dirty="0" err="1"/>
              <a:t>в</a:t>
            </a:r>
            <a:r>
              <a:rPr lang="en-US" sz="1600" dirty="0"/>
              <a:t> </a:t>
            </a:r>
            <a:r>
              <a:rPr lang="en-US" sz="1600" dirty="0" err="1"/>
              <a:t>коллективе</a:t>
            </a:r>
            <a:r>
              <a:rPr lang="en-US" sz="1600" dirty="0"/>
              <a:t>. </a:t>
            </a:r>
            <a:r>
              <a:rPr lang="en-US" sz="1600" dirty="0" err="1"/>
              <a:t>Друиды</a:t>
            </a:r>
            <a:r>
              <a:rPr lang="en-US" sz="1600" dirty="0"/>
              <a:t> </a:t>
            </a:r>
            <a:r>
              <a:rPr lang="en-US" sz="1600" dirty="0" err="1"/>
              <a:t>ей</a:t>
            </a:r>
            <a:r>
              <a:rPr lang="en-US" sz="1600" dirty="0"/>
              <a:t> </a:t>
            </a:r>
            <a:r>
              <a:rPr lang="en-US" sz="1600" dirty="0" err="1"/>
              <a:t>приписывают</a:t>
            </a:r>
            <a:r>
              <a:rPr lang="en-US" sz="1600" dirty="0"/>
              <a:t> </a:t>
            </a:r>
            <a:r>
              <a:rPr lang="en-US" sz="1600" dirty="0" err="1"/>
              <a:t>также</a:t>
            </a:r>
            <a:r>
              <a:rPr lang="en-US" sz="1600" dirty="0"/>
              <a:t> </a:t>
            </a:r>
            <a:r>
              <a:rPr lang="en-US" sz="1600" dirty="0" err="1"/>
              <a:t>чрезвычайную</a:t>
            </a:r>
            <a:r>
              <a:rPr lang="en-US" sz="1600" dirty="0"/>
              <a:t> </a:t>
            </a:r>
            <a:r>
              <a:rPr lang="en-US" sz="1600" dirty="0" err="1"/>
              <a:t>настойчивость</a:t>
            </a:r>
            <a:r>
              <a:rPr lang="en-US" sz="1600" dirty="0"/>
              <a:t> </a:t>
            </a:r>
            <a:r>
              <a:rPr lang="en-US" sz="1600" dirty="0" err="1"/>
              <a:t>в</a:t>
            </a:r>
            <a:r>
              <a:rPr lang="en-US" sz="1600" dirty="0"/>
              <a:t> </a:t>
            </a:r>
            <a:r>
              <a:rPr lang="en-US" sz="1600" dirty="0" err="1"/>
              <a:t>достижении</a:t>
            </a:r>
            <a:r>
              <a:rPr lang="en-US" sz="1600" dirty="0"/>
              <a:t> </a:t>
            </a:r>
            <a:r>
              <a:rPr lang="en-US" sz="1600" dirty="0" err="1"/>
              <a:t>целей</a:t>
            </a:r>
            <a:r>
              <a:rPr lang="en-US" sz="1600" dirty="0"/>
              <a:t>, </a:t>
            </a:r>
            <a:r>
              <a:rPr lang="en-US" sz="1600" dirty="0" err="1"/>
              <a:t>исключительный</a:t>
            </a:r>
            <a:r>
              <a:rPr lang="en-US" sz="1600" dirty="0"/>
              <a:t> </a:t>
            </a:r>
            <a:r>
              <a:rPr lang="en-US" sz="1600" dirty="0" err="1"/>
              <a:t>ум</a:t>
            </a:r>
            <a:r>
              <a:rPr lang="en-US" sz="1600" dirty="0"/>
              <a:t>, </a:t>
            </a:r>
            <a:r>
              <a:rPr lang="en-US" sz="1600" dirty="0" err="1"/>
              <a:t>добросовестность</a:t>
            </a:r>
            <a:r>
              <a:rPr lang="en-US" sz="1600" dirty="0"/>
              <a:t> </a:t>
            </a:r>
            <a:r>
              <a:rPr lang="en-US" sz="1600" dirty="0" err="1"/>
              <a:t>и</a:t>
            </a:r>
            <a:r>
              <a:rPr lang="en-US" sz="1600" dirty="0"/>
              <a:t> </a:t>
            </a:r>
            <a:r>
              <a:rPr lang="en-US" sz="1600" dirty="0" err="1"/>
              <a:t>скрупулезность</a:t>
            </a:r>
            <a:r>
              <a:rPr lang="en-US" sz="1600" dirty="0"/>
              <a:t> </a:t>
            </a:r>
            <a:r>
              <a:rPr lang="en-US" sz="1600" dirty="0" err="1"/>
              <a:t>в</a:t>
            </a:r>
            <a:r>
              <a:rPr lang="en-US" sz="1600" dirty="0"/>
              <a:t> </a:t>
            </a:r>
            <a:r>
              <a:rPr lang="en-US" sz="1600" dirty="0" err="1"/>
              <a:t>работе</a:t>
            </a:r>
            <a:r>
              <a:rPr lang="en-US" sz="1600" dirty="0"/>
              <a:t>, </a:t>
            </a:r>
            <a:r>
              <a:rPr lang="en-US" sz="1600" dirty="0" err="1"/>
              <a:t>склонность</a:t>
            </a:r>
            <a:r>
              <a:rPr lang="en-US" sz="1600" dirty="0"/>
              <a:t> </a:t>
            </a:r>
            <a:r>
              <a:rPr lang="en-US" sz="1600" dirty="0" err="1"/>
              <a:t>к</a:t>
            </a:r>
            <a:r>
              <a:rPr lang="en-US" sz="1600" dirty="0"/>
              <a:t> </a:t>
            </a:r>
            <a:r>
              <a:rPr lang="en-US" sz="1600" dirty="0" err="1"/>
              <a:t>анализу</a:t>
            </a:r>
            <a:r>
              <a:rPr lang="en-US" sz="1600" dirty="0"/>
              <a:t> </a:t>
            </a:r>
            <a:r>
              <a:rPr lang="en-US" sz="1600" dirty="0" err="1"/>
              <a:t>и</a:t>
            </a:r>
            <a:r>
              <a:rPr lang="en-US" sz="1600" dirty="0"/>
              <a:t> </a:t>
            </a:r>
            <a:r>
              <a:rPr lang="en-US" sz="1600" dirty="0" err="1"/>
              <a:t>аскетизм</a:t>
            </a:r>
            <a:r>
              <a:rPr lang="en-US" sz="1600" dirty="0"/>
              <a:t>. </a:t>
            </a:r>
            <a:endParaRPr lang="ru-RU" sz="1600" dirty="0"/>
          </a:p>
          <a:p>
            <a:endParaRPr lang="ru-RU" sz="1600" dirty="0"/>
          </a:p>
        </p:txBody>
      </p:sp>
      <p:pic>
        <p:nvPicPr>
          <p:cNvPr id="4" name="Изображение 3" descr="130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" t="6683" r="9195"/>
          <a:stretch/>
        </p:blipFill>
        <p:spPr>
          <a:xfrm>
            <a:off x="4114789" y="116074"/>
            <a:ext cx="4639733" cy="674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3430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3389"/>
            <a:ext cx="9144000" cy="1960878"/>
          </a:xfrm>
        </p:spPr>
        <p:txBody>
          <a:bodyPr>
            <a:normAutofit lnSpcReduction="10000"/>
          </a:bodyPr>
          <a:lstStyle/>
          <a:p>
            <a:r>
              <a:rPr lang="en-US" sz="1500" b="1" i="1" dirty="0"/>
              <a:t>ВЯЗ</a:t>
            </a:r>
            <a:endParaRPr lang="ru-RU" sz="1500" dirty="0"/>
          </a:p>
          <a:p>
            <a:r>
              <a:rPr lang="en-US" sz="1500" i="1" dirty="0"/>
              <a:t>12 </a:t>
            </a:r>
            <a:r>
              <a:rPr lang="en-US" sz="1500" i="1" dirty="0" err="1"/>
              <a:t>января</a:t>
            </a:r>
            <a:r>
              <a:rPr lang="en-US" sz="1500" i="1" dirty="0"/>
              <a:t> - 24 </a:t>
            </a:r>
            <a:r>
              <a:rPr lang="en-US" sz="1500" i="1" dirty="0" err="1"/>
              <a:t>января</a:t>
            </a:r>
            <a:r>
              <a:rPr lang="en-US" sz="1500" i="1" dirty="0"/>
              <a:t>; 15 </a:t>
            </a:r>
            <a:r>
              <a:rPr lang="en-US" sz="1500" i="1" dirty="0" err="1"/>
              <a:t>июля</a:t>
            </a:r>
            <a:r>
              <a:rPr lang="en-US" sz="1500" i="1" dirty="0"/>
              <a:t> - 25 </a:t>
            </a:r>
            <a:r>
              <a:rPr lang="en-US" sz="1500" i="1" dirty="0" err="1"/>
              <a:t>июля</a:t>
            </a:r>
            <a:endParaRPr lang="ru-RU" sz="1500" dirty="0"/>
          </a:p>
          <a:p>
            <a:r>
              <a:rPr lang="en-US" sz="1500" dirty="0" err="1"/>
              <a:t>Вальяжность</a:t>
            </a:r>
            <a:r>
              <a:rPr lang="en-US" sz="1500" dirty="0"/>
              <a:t> </a:t>
            </a:r>
            <a:r>
              <a:rPr lang="en-US" sz="1500" dirty="0" err="1"/>
              <a:t>и</a:t>
            </a:r>
            <a:r>
              <a:rPr lang="en-US" sz="1500" dirty="0"/>
              <a:t> </a:t>
            </a:r>
            <a:r>
              <a:rPr lang="en-US" sz="1500" dirty="0" err="1"/>
              <a:t>привлекательность</a:t>
            </a:r>
            <a:r>
              <a:rPr lang="en-US" sz="1500" dirty="0"/>
              <a:t> - </a:t>
            </a:r>
            <a:r>
              <a:rPr lang="en-US" sz="1500" dirty="0" err="1"/>
              <a:t>во</a:t>
            </a:r>
            <a:r>
              <a:rPr lang="en-US" sz="1500" dirty="0"/>
              <a:t> </a:t>
            </a:r>
            <a:r>
              <a:rPr lang="en-US" sz="1500" dirty="0" err="1"/>
              <a:t>внешности</a:t>
            </a:r>
            <a:r>
              <a:rPr lang="en-US" sz="1500" dirty="0"/>
              <a:t>, </a:t>
            </a:r>
            <a:r>
              <a:rPr lang="en-US" sz="1500" dirty="0" err="1"/>
              <a:t>но</a:t>
            </a:r>
            <a:r>
              <a:rPr lang="en-US" sz="1500" dirty="0"/>
              <a:t> </a:t>
            </a:r>
            <a:r>
              <a:rPr lang="en-US" sz="1500" dirty="0" err="1"/>
              <a:t>есть</a:t>
            </a:r>
            <a:r>
              <a:rPr lang="en-US" sz="1500" dirty="0"/>
              <a:t> </a:t>
            </a:r>
            <a:r>
              <a:rPr lang="en-US" sz="1500" dirty="0" err="1"/>
              <a:t>в</a:t>
            </a:r>
            <a:r>
              <a:rPr lang="en-US" sz="1500" dirty="0"/>
              <a:t> </a:t>
            </a:r>
            <a:r>
              <a:rPr lang="en-US" sz="1500" dirty="0" err="1"/>
              <a:t>его</a:t>
            </a:r>
            <a:r>
              <a:rPr lang="en-US" sz="1500" dirty="0"/>
              <a:t> </a:t>
            </a:r>
            <a:r>
              <a:rPr lang="en-US" sz="1500" dirty="0" err="1"/>
              <a:t>манере</a:t>
            </a:r>
            <a:r>
              <a:rPr lang="en-US" sz="1500" dirty="0"/>
              <a:t> </a:t>
            </a:r>
            <a:r>
              <a:rPr lang="en-US" sz="1500" dirty="0" err="1"/>
              <a:t>общения</a:t>
            </a:r>
            <a:r>
              <a:rPr lang="en-US" sz="1500" dirty="0"/>
              <a:t> </a:t>
            </a:r>
            <a:r>
              <a:rPr lang="en-US" sz="1500" dirty="0" err="1"/>
              <a:t>нечто</a:t>
            </a:r>
            <a:r>
              <a:rPr lang="en-US" sz="1500" dirty="0"/>
              <a:t> </a:t>
            </a:r>
            <a:r>
              <a:rPr lang="en-US" sz="1500" dirty="0" err="1"/>
              <a:t>сдерживающее</a:t>
            </a:r>
            <a:r>
              <a:rPr lang="en-US" sz="1500" dirty="0"/>
              <a:t>. </a:t>
            </a:r>
            <a:r>
              <a:rPr lang="en-US" sz="1500" dirty="0" err="1"/>
              <a:t>Непритязателен</a:t>
            </a:r>
            <a:r>
              <a:rPr lang="en-US" sz="1500" dirty="0"/>
              <a:t> </a:t>
            </a:r>
            <a:r>
              <a:rPr lang="en-US" sz="1500" dirty="0" err="1"/>
              <a:t>и</a:t>
            </a:r>
            <a:r>
              <a:rPr lang="en-US" sz="1500" dirty="0"/>
              <a:t> </a:t>
            </a:r>
            <a:r>
              <a:rPr lang="en-US" sz="1500" dirty="0" err="1"/>
              <a:t>не</a:t>
            </a:r>
            <a:r>
              <a:rPr lang="en-US" sz="1500" dirty="0"/>
              <a:t> </a:t>
            </a:r>
            <a:r>
              <a:rPr lang="en-US" sz="1500" dirty="0" err="1"/>
              <a:t>любит</a:t>
            </a:r>
            <a:r>
              <a:rPr lang="en-US" sz="1500" dirty="0"/>
              <a:t> </a:t>
            </a:r>
            <a:r>
              <a:rPr lang="en-US" sz="1500" dirty="0" err="1"/>
              <a:t>осложнять</a:t>
            </a:r>
            <a:r>
              <a:rPr lang="en-US" sz="1500" dirty="0"/>
              <a:t> </a:t>
            </a:r>
            <a:r>
              <a:rPr lang="en-US" sz="1500" dirty="0" err="1"/>
              <a:t>себе</a:t>
            </a:r>
            <a:r>
              <a:rPr lang="en-US" sz="1500" dirty="0"/>
              <a:t> </a:t>
            </a:r>
            <a:r>
              <a:rPr lang="en-US" sz="1500" dirty="0" err="1"/>
              <a:t>жизнь</a:t>
            </a:r>
            <a:r>
              <a:rPr lang="en-US" sz="1500" dirty="0"/>
              <a:t>. </a:t>
            </a:r>
            <a:r>
              <a:rPr lang="en-US" sz="1500" dirty="0" err="1"/>
              <a:t>Наиболее</a:t>
            </a:r>
            <a:r>
              <a:rPr lang="en-US" sz="1500" dirty="0"/>
              <a:t> </a:t>
            </a:r>
            <a:r>
              <a:rPr lang="en-US" sz="1500" dirty="0" err="1"/>
              <a:t>заметные</a:t>
            </a:r>
            <a:r>
              <a:rPr lang="en-US" sz="1500" dirty="0"/>
              <a:t> </a:t>
            </a:r>
            <a:r>
              <a:rPr lang="en-US" sz="1500" dirty="0" err="1"/>
              <a:t>недостатки</a:t>
            </a:r>
            <a:r>
              <a:rPr lang="en-US" sz="1500" dirty="0"/>
              <a:t> </a:t>
            </a:r>
            <a:r>
              <a:rPr lang="en-US" sz="1500" dirty="0" err="1"/>
              <a:t>в</a:t>
            </a:r>
            <a:r>
              <a:rPr lang="en-US" sz="1500" dirty="0"/>
              <a:t> </a:t>
            </a:r>
            <a:r>
              <a:rPr lang="en-US" sz="1500" dirty="0" err="1"/>
              <a:t>характере</a:t>
            </a:r>
            <a:r>
              <a:rPr lang="en-US" sz="1500" dirty="0"/>
              <a:t> - </a:t>
            </a:r>
            <a:r>
              <a:rPr lang="en-US" sz="1500" dirty="0" err="1"/>
              <a:t>некоторая</a:t>
            </a:r>
            <a:r>
              <a:rPr lang="en-US" sz="1500" dirty="0"/>
              <a:t> </a:t>
            </a:r>
            <a:r>
              <a:rPr lang="en-US" sz="1500" dirty="0" err="1"/>
              <a:t>медлительность</a:t>
            </a:r>
            <a:r>
              <a:rPr lang="en-US" sz="1500" dirty="0"/>
              <a:t> </a:t>
            </a:r>
            <a:r>
              <a:rPr lang="en-US" sz="1500" dirty="0" err="1"/>
              <a:t>и</a:t>
            </a:r>
            <a:r>
              <a:rPr lang="en-US" sz="1500" dirty="0"/>
              <a:t> </a:t>
            </a:r>
            <a:r>
              <a:rPr lang="en-US" sz="1500" dirty="0" err="1"/>
              <a:t>склонность</a:t>
            </a:r>
            <a:r>
              <a:rPr lang="en-US" sz="1500" dirty="0"/>
              <a:t> </a:t>
            </a:r>
            <a:r>
              <a:rPr lang="en-US" sz="1500" dirty="0" err="1"/>
              <a:t>к</a:t>
            </a:r>
            <a:r>
              <a:rPr lang="en-US" sz="1500" dirty="0"/>
              <a:t> </a:t>
            </a:r>
            <a:r>
              <a:rPr lang="en-US" sz="1500" dirty="0" err="1"/>
              <a:t>морализированию</a:t>
            </a:r>
            <a:r>
              <a:rPr lang="en-US" sz="1500" dirty="0"/>
              <a:t>. </a:t>
            </a:r>
            <a:r>
              <a:rPr lang="en-US" sz="1500" dirty="0" err="1"/>
              <a:t>Обладает</a:t>
            </a:r>
            <a:r>
              <a:rPr lang="en-US" sz="1500" dirty="0"/>
              <a:t> </a:t>
            </a:r>
            <a:r>
              <a:rPr lang="en-US" sz="1500" dirty="0" err="1"/>
              <a:t>глубоким</a:t>
            </a:r>
            <a:r>
              <a:rPr lang="en-US" sz="1500" dirty="0"/>
              <a:t>, </a:t>
            </a:r>
            <a:r>
              <a:rPr lang="en-US" sz="1500" dirty="0" err="1"/>
              <a:t>не</a:t>
            </a:r>
            <a:r>
              <a:rPr lang="en-US" sz="1500" dirty="0"/>
              <a:t> </a:t>
            </a:r>
            <a:r>
              <a:rPr lang="en-US" sz="1500" dirty="0" err="1"/>
              <a:t>для</a:t>
            </a:r>
            <a:r>
              <a:rPr lang="en-US" sz="1500" dirty="0"/>
              <a:t> </a:t>
            </a:r>
            <a:r>
              <a:rPr lang="en-US" sz="1500" dirty="0" err="1"/>
              <a:t>всех</a:t>
            </a:r>
            <a:r>
              <a:rPr lang="en-US" sz="1500" dirty="0"/>
              <a:t> </a:t>
            </a:r>
            <a:r>
              <a:rPr lang="en-US" sz="1500" dirty="0" err="1"/>
              <a:t>понятным</a:t>
            </a:r>
            <a:r>
              <a:rPr lang="en-US" sz="1500" dirty="0"/>
              <a:t> </a:t>
            </a:r>
            <a:r>
              <a:rPr lang="en-US" sz="1500" dirty="0" err="1"/>
              <a:t>чувством</a:t>
            </a:r>
            <a:r>
              <a:rPr lang="en-US" sz="1500" dirty="0"/>
              <a:t> </a:t>
            </a:r>
            <a:r>
              <a:rPr lang="en-US" sz="1500" dirty="0" err="1"/>
              <a:t>юмора</a:t>
            </a:r>
            <a:r>
              <a:rPr lang="en-US" sz="1500" dirty="0"/>
              <a:t>. </a:t>
            </a:r>
            <a:r>
              <a:rPr lang="en-US" sz="1500" dirty="0" err="1"/>
              <a:t>Друиды</a:t>
            </a:r>
            <a:r>
              <a:rPr lang="en-US" sz="1500" dirty="0"/>
              <a:t> </a:t>
            </a:r>
            <a:r>
              <a:rPr lang="en-US" sz="1500" dirty="0" err="1"/>
              <a:t>приписывают</a:t>
            </a:r>
            <a:r>
              <a:rPr lang="en-US" sz="1500" dirty="0"/>
              <a:t> </a:t>
            </a:r>
            <a:r>
              <a:rPr lang="en-US" sz="1500" dirty="0" err="1"/>
              <a:t>родившимся</a:t>
            </a:r>
            <a:r>
              <a:rPr lang="en-US" sz="1500" dirty="0"/>
              <a:t> </a:t>
            </a:r>
            <a:r>
              <a:rPr lang="en-US" sz="1500" dirty="0" err="1"/>
              <a:t>под</a:t>
            </a:r>
            <a:r>
              <a:rPr lang="en-US" sz="1500" dirty="0"/>
              <a:t> </a:t>
            </a:r>
            <a:r>
              <a:rPr lang="en-US" sz="1500" dirty="0" err="1"/>
              <a:t>знаком</a:t>
            </a:r>
            <a:r>
              <a:rPr lang="en-US" sz="1500" dirty="0"/>
              <a:t> </a:t>
            </a:r>
            <a:r>
              <a:rPr lang="en-US" sz="1500" dirty="0" err="1"/>
              <a:t>вяза</a:t>
            </a:r>
            <a:r>
              <a:rPr lang="en-US" sz="1500" dirty="0"/>
              <a:t> </a:t>
            </a:r>
            <a:r>
              <a:rPr lang="en-US" sz="1500" dirty="0" err="1"/>
              <a:t>наблюдательность</a:t>
            </a:r>
            <a:r>
              <a:rPr lang="en-US" sz="1500" dirty="0"/>
              <a:t>, </a:t>
            </a:r>
            <a:r>
              <a:rPr lang="en-US" sz="1500" dirty="0" err="1"/>
              <a:t>организаторские</a:t>
            </a:r>
            <a:r>
              <a:rPr lang="en-US" sz="1500" dirty="0"/>
              <a:t> </a:t>
            </a:r>
            <a:r>
              <a:rPr lang="en-US" sz="1500" dirty="0" err="1"/>
              <a:t>способности</a:t>
            </a:r>
            <a:r>
              <a:rPr lang="en-US" sz="1500" dirty="0"/>
              <a:t>, </a:t>
            </a:r>
            <a:r>
              <a:rPr lang="en-US" sz="1500" dirty="0" err="1"/>
              <a:t>реализм</a:t>
            </a:r>
            <a:r>
              <a:rPr lang="en-US" sz="1500" dirty="0"/>
              <a:t> </a:t>
            </a:r>
            <a:r>
              <a:rPr lang="en-US" sz="1500" dirty="0" err="1"/>
              <a:t>и</a:t>
            </a:r>
            <a:r>
              <a:rPr lang="en-US" sz="1500" dirty="0"/>
              <a:t> </a:t>
            </a:r>
            <a:r>
              <a:rPr lang="en-US" sz="1500" dirty="0" err="1"/>
              <a:t>взвешенность</a:t>
            </a:r>
            <a:r>
              <a:rPr lang="en-US" sz="1500" dirty="0"/>
              <a:t> </a:t>
            </a:r>
            <a:r>
              <a:rPr lang="en-US" sz="1500" dirty="0" err="1"/>
              <a:t>в</a:t>
            </a:r>
            <a:r>
              <a:rPr lang="en-US" sz="1500" dirty="0"/>
              <a:t> </a:t>
            </a:r>
            <a:r>
              <a:rPr lang="en-US" sz="1500" dirty="0" err="1"/>
              <a:t>принятии</a:t>
            </a:r>
            <a:r>
              <a:rPr lang="en-US" sz="1500" dirty="0"/>
              <a:t> </a:t>
            </a:r>
            <a:r>
              <a:rPr lang="en-US" sz="1500" dirty="0" err="1"/>
              <a:t>решений</a:t>
            </a:r>
            <a:r>
              <a:rPr lang="en-US" sz="1500" dirty="0"/>
              <a:t>. </a:t>
            </a:r>
            <a:endParaRPr lang="ru-RU" sz="1500" dirty="0"/>
          </a:p>
          <a:p>
            <a:endParaRPr lang="ru-RU" sz="1500" dirty="0"/>
          </a:p>
        </p:txBody>
      </p:sp>
      <p:pic>
        <p:nvPicPr>
          <p:cNvPr id="4" name="Изображение 3" descr="Ulmus_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2" b="7726"/>
          <a:stretch/>
        </p:blipFill>
        <p:spPr>
          <a:xfrm>
            <a:off x="931334" y="1851641"/>
            <a:ext cx="7484533" cy="4904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3430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130799" y="16933"/>
            <a:ext cx="3818467" cy="6163734"/>
          </a:xfrm>
        </p:spPr>
        <p:txBody>
          <a:bodyPr>
            <a:normAutofit fontScale="85000" lnSpcReduction="20000"/>
          </a:bodyPr>
          <a:lstStyle/>
          <a:p>
            <a:r>
              <a:rPr lang="en-US" b="1" i="1" dirty="0"/>
              <a:t>КИПАРИС</a:t>
            </a:r>
            <a:endParaRPr lang="ru-RU" dirty="0"/>
          </a:p>
          <a:p>
            <a:r>
              <a:rPr lang="en-US" i="1" dirty="0"/>
              <a:t>25 </a:t>
            </a:r>
            <a:r>
              <a:rPr lang="en-US" i="1" dirty="0" err="1"/>
              <a:t>января</a:t>
            </a:r>
            <a:r>
              <a:rPr lang="en-US" i="1" dirty="0"/>
              <a:t> – 03 </a:t>
            </a:r>
            <a:r>
              <a:rPr lang="en-US" i="1" dirty="0" err="1"/>
              <a:t>февраля</a:t>
            </a:r>
            <a:r>
              <a:rPr lang="en-US" i="1" dirty="0"/>
              <a:t> 26 </a:t>
            </a:r>
            <a:r>
              <a:rPr lang="en-US" i="1" dirty="0" err="1"/>
              <a:t>июля</a:t>
            </a:r>
            <a:r>
              <a:rPr lang="en-US" i="1" dirty="0"/>
              <a:t> – 04 </a:t>
            </a:r>
            <a:r>
              <a:rPr lang="en-US" i="1" dirty="0" err="1"/>
              <a:t>августа</a:t>
            </a:r>
            <a:endParaRPr lang="ru-RU" dirty="0"/>
          </a:p>
          <a:p>
            <a:r>
              <a:rPr lang="en-US" dirty="0" err="1"/>
              <a:t>Стройный</a:t>
            </a:r>
            <a:r>
              <a:rPr lang="en-US" dirty="0"/>
              <a:t>, </a:t>
            </a:r>
            <a:r>
              <a:rPr lang="en-US" dirty="0" err="1"/>
              <a:t>крепкий</a:t>
            </a:r>
            <a:r>
              <a:rPr lang="en-US" dirty="0"/>
              <a:t>, </a:t>
            </a:r>
            <a:r>
              <a:rPr lang="en-US" dirty="0" err="1"/>
              <a:t>с</a:t>
            </a:r>
            <a:r>
              <a:rPr lang="en-US" dirty="0"/>
              <a:t> </a:t>
            </a:r>
            <a:r>
              <a:rPr lang="en-US" dirty="0" err="1"/>
              <a:t>простыми</a:t>
            </a:r>
            <a:r>
              <a:rPr lang="en-US" dirty="0"/>
              <a:t> </a:t>
            </a:r>
            <a:r>
              <a:rPr lang="en-US" dirty="0" err="1"/>
              <a:t>правильными</a:t>
            </a:r>
            <a:r>
              <a:rPr lang="en-US" dirty="0"/>
              <a:t> </a:t>
            </a:r>
            <a:r>
              <a:rPr lang="en-US" dirty="0" err="1"/>
              <a:t>чертами</a:t>
            </a:r>
            <a:r>
              <a:rPr lang="en-US" dirty="0"/>
              <a:t>.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лишен</a:t>
            </a:r>
            <a:r>
              <a:rPr lang="en-US" dirty="0"/>
              <a:t> </a:t>
            </a:r>
            <a:r>
              <a:rPr lang="en-US" dirty="0" err="1"/>
              <a:t>изысканности</a:t>
            </a:r>
            <a:r>
              <a:rPr lang="en-US" dirty="0"/>
              <a:t>, </a:t>
            </a:r>
            <a:r>
              <a:rPr lang="en-US" dirty="0" err="1"/>
              <a:t>однако</a:t>
            </a:r>
            <a:r>
              <a:rPr lang="en-US" dirty="0"/>
              <a:t> </a:t>
            </a:r>
            <a:r>
              <a:rPr lang="en-US" dirty="0" err="1"/>
              <a:t>есть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нем</a:t>
            </a:r>
            <a:r>
              <a:rPr lang="en-US" dirty="0"/>
              <a:t> </a:t>
            </a:r>
            <a:r>
              <a:rPr lang="en-US" dirty="0" err="1"/>
              <a:t>нечто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нетронутого</a:t>
            </a:r>
            <a:r>
              <a:rPr lang="en-US" dirty="0"/>
              <a:t> </a:t>
            </a:r>
            <a:r>
              <a:rPr lang="en-US" dirty="0" err="1"/>
              <a:t>цивилизацией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уверенного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себе</a:t>
            </a:r>
            <a:r>
              <a:rPr lang="en-US" dirty="0"/>
              <a:t> </a:t>
            </a:r>
            <a:r>
              <a:rPr lang="en-US" dirty="0" err="1"/>
              <a:t>сельского</a:t>
            </a:r>
            <a:r>
              <a:rPr lang="en-US" dirty="0"/>
              <a:t> </a:t>
            </a:r>
            <a:r>
              <a:rPr lang="en-US" dirty="0" err="1"/>
              <a:t>жителя</a:t>
            </a:r>
            <a:r>
              <a:rPr lang="en-US" dirty="0"/>
              <a:t>; </a:t>
            </a:r>
            <a:r>
              <a:rPr lang="en-US" dirty="0" err="1"/>
              <a:t>может</a:t>
            </a:r>
            <a:r>
              <a:rPr lang="en-US" dirty="0"/>
              <a:t> </a:t>
            </a:r>
            <a:r>
              <a:rPr lang="en-US" dirty="0" err="1"/>
              <a:t>удовлетворяться</a:t>
            </a:r>
            <a:r>
              <a:rPr lang="en-US" dirty="0"/>
              <a:t> </a:t>
            </a:r>
            <a:r>
              <a:rPr lang="en-US" dirty="0" err="1"/>
              <a:t>малым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легко</a:t>
            </a:r>
            <a:r>
              <a:rPr lang="en-US" dirty="0"/>
              <a:t> </a:t>
            </a:r>
            <a:r>
              <a:rPr lang="en-US" dirty="0" err="1"/>
              <a:t>приспосабливается</a:t>
            </a:r>
            <a:r>
              <a:rPr lang="en-US" dirty="0"/>
              <a:t> </a:t>
            </a:r>
            <a:r>
              <a:rPr lang="en-US" dirty="0" err="1"/>
              <a:t>к</a:t>
            </a:r>
            <a:r>
              <a:rPr lang="en-US" dirty="0"/>
              <a:t> </a:t>
            </a:r>
            <a:r>
              <a:rPr lang="en-US" dirty="0" err="1"/>
              <a:t>ситуации</a:t>
            </a:r>
            <a:r>
              <a:rPr lang="en-US" dirty="0"/>
              <a:t>.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гонится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славой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деньгами</a:t>
            </a:r>
            <a:r>
              <a:rPr lang="en-US" dirty="0"/>
              <a:t>, </a:t>
            </a:r>
            <a:r>
              <a:rPr lang="en-US" dirty="0" err="1"/>
              <a:t>любит</a:t>
            </a:r>
            <a:r>
              <a:rPr lang="en-US" dirty="0"/>
              <a:t> </a:t>
            </a:r>
            <a:r>
              <a:rPr lang="en-US" dirty="0" err="1"/>
              <a:t>прогулки</a:t>
            </a:r>
            <a:r>
              <a:rPr lang="en-US" dirty="0"/>
              <a:t>, </a:t>
            </a:r>
            <a:r>
              <a:rPr lang="en-US" dirty="0" err="1"/>
              <a:t>животных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охоту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рыбалку</a:t>
            </a:r>
            <a:r>
              <a:rPr lang="en-US" dirty="0"/>
              <a:t>. </a:t>
            </a:r>
            <a:r>
              <a:rPr lang="en-US" dirty="0" err="1"/>
              <a:t>Хороший</a:t>
            </a:r>
            <a:r>
              <a:rPr lang="en-US" dirty="0"/>
              <a:t> </a:t>
            </a:r>
            <a:r>
              <a:rPr lang="en-US" dirty="0" err="1"/>
              <a:t>семьянин</a:t>
            </a:r>
            <a:r>
              <a:rPr lang="en-US" dirty="0"/>
              <a:t>, </a:t>
            </a:r>
            <a:r>
              <a:rPr lang="en-US" dirty="0" err="1"/>
              <a:t>но</a:t>
            </a:r>
            <a:r>
              <a:rPr lang="en-US" dirty="0"/>
              <a:t> </a:t>
            </a:r>
            <a:r>
              <a:rPr lang="en-US" dirty="0" err="1"/>
              <a:t>без</a:t>
            </a:r>
            <a:r>
              <a:rPr lang="en-US" dirty="0"/>
              <a:t> </a:t>
            </a:r>
            <a:r>
              <a:rPr lang="en-US" dirty="0" err="1"/>
              <a:t>сентиментальности</a:t>
            </a:r>
            <a:r>
              <a:rPr lang="en-US" dirty="0"/>
              <a:t>.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говорится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древнем</a:t>
            </a:r>
            <a:r>
              <a:rPr lang="en-US" dirty="0"/>
              <a:t> </a:t>
            </a:r>
            <a:r>
              <a:rPr lang="en-US" dirty="0" err="1"/>
              <a:t>гороскопе</a:t>
            </a:r>
            <a:r>
              <a:rPr lang="en-US" dirty="0"/>
              <a:t>, </a:t>
            </a:r>
            <a:r>
              <a:rPr lang="en-US" dirty="0" err="1"/>
              <a:t>черты</a:t>
            </a:r>
            <a:r>
              <a:rPr lang="en-US" dirty="0"/>
              <a:t> </a:t>
            </a:r>
            <a:r>
              <a:rPr lang="en-US" dirty="0" err="1"/>
              <a:t>рожденных</a:t>
            </a:r>
            <a:r>
              <a:rPr lang="en-US" dirty="0"/>
              <a:t> </a:t>
            </a:r>
            <a:r>
              <a:rPr lang="en-US" dirty="0" err="1"/>
              <a:t>под</a:t>
            </a:r>
            <a:r>
              <a:rPr lang="en-US" dirty="0"/>
              <a:t> </a:t>
            </a:r>
            <a:r>
              <a:rPr lang="en-US" dirty="0" err="1"/>
              <a:t>знаком</a:t>
            </a:r>
            <a:r>
              <a:rPr lang="en-US" dirty="0"/>
              <a:t> </a:t>
            </a:r>
            <a:r>
              <a:rPr lang="en-US" dirty="0" err="1"/>
              <a:t>Кипариса</a:t>
            </a:r>
            <a:r>
              <a:rPr lang="en-US" dirty="0"/>
              <a:t>: </a:t>
            </a:r>
            <a:r>
              <a:rPr lang="en-US" dirty="0" err="1"/>
              <a:t>постоянство</a:t>
            </a:r>
            <a:r>
              <a:rPr lang="en-US" dirty="0"/>
              <a:t>, </a:t>
            </a:r>
            <a:r>
              <a:rPr lang="en-US" dirty="0" err="1"/>
              <a:t>лояльность</a:t>
            </a:r>
            <a:r>
              <a:rPr lang="en-US" dirty="0"/>
              <a:t>, </a:t>
            </a:r>
            <a:r>
              <a:rPr lang="en-US" dirty="0" err="1"/>
              <a:t>интеллигентность</a:t>
            </a:r>
            <a:r>
              <a:rPr lang="en-US" dirty="0"/>
              <a:t>, </a:t>
            </a:r>
            <a:r>
              <a:rPr lang="en-US" dirty="0" err="1"/>
              <a:t>логика</a:t>
            </a:r>
            <a:r>
              <a:rPr lang="en-US" dirty="0"/>
              <a:t>, </a:t>
            </a:r>
            <a:r>
              <a:rPr lang="en-US" dirty="0" err="1"/>
              <a:t>аналитический</a:t>
            </a:r>
            <a:r>
              <a:rPr lang="en-US" dirty="0"/>
              <a:t> </a:t>
            </a:r>
            <a:r>
              <a:rPr lang="en-US" dirty="0" err="1"/>
              <a:t>ум</a:t>
            </a:r>
            <a:r>
              <a:rPr lang="en-US" dirty="0"/>
              <a:t>. </a:t>
            </a:r>
            <a:endParaRPr lang="ru-RU" dirty="0"/>
          </a:p>
          <a:p>
            <a:endParaRPr lang="ru-RU" dirty="0"/>
          </a:p>
        </p:txBody>
      </p:sp>
      <p:pic>
        <p:nvPicPr>
          <p:cNvPr id="4" name="Изображение 3" descr="kiparis 6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3892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5943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1667" y="238547"/>
            <a:ext cx="3733800" cy="6179185"/>
          </a:xfrm>
        </p:spPr>
        <p:txBody>
          <a:bodyPr>
            <a:normAutofit/>
          </a:bodyPr>
          <a:lstStyle/>
          <a:p>
            <a:r>
              <a:rPr lang="en-US" sz="1800" b="1" i="1" dirty="0"/>
              <a:t>ТОПОЛЬ</a:t>
            </a:r>
            <a:endParaRPr lang="ru-RU" sz="1800" dirty="0"/>
          </a:p>
          <a:p>
            <a:r>
              <a:rPr lang="en-US" sz="1800" i="1" dirty="0"/>
              <a:t>04 </a:t>
            </a:r>
            <a:r>
              <a:rPr lang="en-US" sz="1800" i="1" dirty="0" err="1"/>
              <a:t>февраля</a:t>
            </a:r>
            <a:r>
              <a:rPr lang="en-US" sz="1800" i="1" dirty="0"/>
              <a:t> - 08 </a:t>
            </a:r>
            <a:r>
              <a:rPr lang="en-US" sz="1800" i="1" dirty="0" err="1"/>
              <a:t>февраля</a:t>
            </a:r>
            <a:r>
              <a:rPr lang="en-US" sz="1800" i="1" dirty="0"/>
              <a:t>; 05 </a:t>
            </a:r>
            <a:r>
              <a:rPr lang="en-US" sz="1800" i="1" dirty="0" err="1"/>
              <a:t>августа</a:t>
            </a:r>
            <a:r>
              <a:rPr lang="en-US" sz="1800" i="1" dirty="0"/>
              <a:t> - 13 </a:t>
            </a:r>
            <a:r>
              <a:rPr lang="en-US" sz="1800" i="1" dirty="0" err="1"/>
              <a:t>августа</a:t>
            </a:r>
            <a:endParaRPr lang="ru-RU" sz="1800" dirty="0"/>
          </a:p>
          <a:p>
            <a:r>
              <a:rPr lang="en-US" sz="1800" dirty="0" err="1"/>
              <a:t>Стройность</a:t>
            </a:r>
            <a:r>
              <a:rPr lang="en-US" sz="1800" dirty="0"/>
              <a:t>, </a:t>
            </a:r>
            <a:r>
              <a:rPr lang="en-US" sz="1800" dirty="0" err="1"/>
              <a:t>красота</a:t>
            </a:r>
            <a:r>
              <a:rPr lang="en-US" sz="1800" dirty="0"/>
              <a:t> </a:t>
            </a:r>
            <a:r>
              <a:rPr lang="en-US" sz="1800" dirty="0" err="1"/>
              <a:t>и</a:t>
            </a:r>
            <a:r>
              <a:rPr lang="en-US" sz="1800" dirty="0"/>
              <a:t> </a:t>
            </a:r>
            <a:r>
              <a:rPr lang="en-US" sz="1800" dirty="0" err="1"/>
              <a:t>декоративность</a:t>
            </a:r>
            <a:r>
              <a:rPr lang="en-US" sz="1800" dirty="0"/>
              <a:t> - </a:t>
            </a:r>
            <a:r>
              <a:rPr lang="en-US" sz="1800" dirty="0" err="1"/>
              <a:t>во</a:t>
            </a:r>
            <a:r>
              <a:rPr lang="en-US" sz="1800" dirty="0"/>
              <a:t> </a:t>
            </a:r>
            <a:r>
              <a:rPr lang="en-US" sz="1800" dirty="0" err="1"/>
              <a:t>внешности</a:t>
            </a:r>
            <a:r>
              <a:rPr lang="en-US" sz="1800" dirty="0"/>
              <a:t>. </a:t>
            </a:r>
            <a:r>
              <a:rPr lang="en-US" sz="1800" dirty="0" err="1"/>
              <a:t>Отвага</a:t>
            </a:r>
            <a:r>
              <a:rPr lang="en-US" sz="1800" dirty="0"/>
              <a:t> </a:t>
            </a:r>
            <a:r>
              <a:rPr lang="en-US" sz="1800" dirty="0" err="1"/>
              <a:t>и</a:t>
            </a:r>
            <a:r>
              <a:rPr lang="en-US" sz="1800" dirty="0"/>
              <a:t> </a:t>
            </a:r>
            <a:r>
              <a:rPr lang="en-US" sz="1800" dirty="0" err="1"/>
              <a:t>гордость</a:t>
            </a:r>
            <a:r>
              <a:rPr lang="en-US" sz="1800" dirty="0"/>
              <a:t> </a:t>
            </a:r>
            <a:r>
              <a:rPr lang="en-US" sz="1800" dirty="0" err="1"/>
              <a:t>помогают</a:t>
            </a:r>
            <a:r>
              <a:rPr lang="en-US" sz="1800" dirty="0"/>
              <a:t> </a:t>
            </a:r>
            <a:r>
              <a:rPr lang="en-US" sz="1800" dirty="0" err="1"/>
              <a:t>ему</a:t>
            </a:r>
            <a:r>
              <a:rPr lang="en-US" sz="1800" dirty="0"/>
              <a:t> </a:t>
            </a:r>
            <a:r>
              <a:rPr lang="en-US" sz="1800" dirty="0" err="1"/>
              <a:t>одолевать</a:t>
            </a:r>
            <a:r>
              <a:rPr lang="en-US" sz="1800" dirty="0"/>
              <a:t> </a:t>
            </a:r>
            <a:r>
              <a:rPr lang="en-US" sz="1800" dirty="0" err="1"/>
              <a:t>многие</a:t>
            </a:r>
            <a:r>
              <a:rPr lang="en-US" sz="1800" dirty="0"/>
              <a:t> </a:t>
            </a:r>
            <a:r>
              <a:rPr lang="en-US" sz="1800" dirty="0" err="1"/>
              <a:t>проблемы</a:t>
            </a:r>
            <a:r>
              <a:rPr lang="en-US" sz="1800" dirty="0"/>
              <a:t>, </a:t>
            </a:r>
            <a:r>
              <a:rPr lang="en-US" sz="1800" dirty="0" err="1"/>
              <a:t>которые</a:t>
            </a:r>
            <a:r>
              <a:rPr lang="en-US" sz="1800" dirty="0"/>
              <a:t> </a:t>
            </a:r>
            <a:r>
              <a:rPr lang="en-US" sz="1800" dirty="0" err="1"/>
              <a:t>в</a:t>
            </a:r>
            <a:r>
              <a:rPr lang="en-US" sz="1800" dirty="0"/>
              <a:t> </a:t>
            </a:r>
            <a:r>
              <a:rPr lang="en-US" sz="1800" dirty="0" err="1"/>
              <a:t>изобилии</a:t>
            </a:r>
            <a:r>
              <a:rPr lang="en-US" sz="1800" dirty="0"/>
              <a:t> </a:t>
            </a:r>
            <a:r>
              <a:rPr lang="en-US" sz="1800" dirty="0" err="1"/>
              <a:t>выпадают</a:t>
            </a:r>
            <a:r>
              <a:rPr lang="en-US" sz="1800" dirty="0"/>
              <a:t> </a:t>
            </a:r>
            <a:r>
              <a:rPr lang="en-US" sz="1800" dirty="0" err="1"/>
              <a:t>на</a:t>
            </a:r>
            <a:r>
              <a:rPr lang="en-US" sz="1800" dirty="0"/>
              <a:t> </a:t>
            </a:r>
            <a:r>
              <a:rPr lang="en-US" sz="1800" dirty="0" err="1"/>
              <a:t>его</a:t>
            </a:r>
            <a:r>
              <a:rPr lang="en-US" sz="1800" dirty="0"/>
              <a:t> </a:t>
            </a:r>
            <a:r>
              <a:rPr lang="en-US" sz="1800" dirty="0" err="1"/>
              <a:t>жизненном</a:t>
            </a:r>
            <a:r>
              <a:rPr lang="en-US" sz="1800" dirty="0"/>
              <a:t> </a:t>
            </a:r>
            <a:r>
              <a:rPr lang="en-US" sz="1800" dirty="0" err="1"/>
              <a:t>пути</a:t>
            </a:r>
            <a:r>
              <a:rPr lang="en-US" sz="1800" dirty="0"/>
              <a:t>. </a:t>
            </a:r>
            <a:r>
              <a:rPr lang="en-US" sz="1800" dirty="0" err="1"/>
              <a:t>Молчалив</a:t>
            </a:r>
            <a:r>
              <a:rPr lang="en-US" sz="1800" dirty="0"/>
              <a:t> </a:t>
            </a:r>
            <a:r>
              <a:rPr lang="en-US" sz="1800" dirty="0" err="1"/>
              <a:t>и</a:t>
            </a:r>
            <a:r>
              <a:rPr lang="en-US" sz="1800" dirty="0"/>
              <a:t> </a:t>
            </a:r>
            <a:r>
              <a:rPr lang="en-US" sz="1800" dirty="0" err="1"/>
              <a:t>несколько</a:t>
            </a:r>
            <a:r>
              <a:rPr lang="en-US" sz="1800" dirty="0"/>
              <a:t> </a:t>
            </a:r>
            <a:r>
              <a:rPr lang="en-US" sz="1800" dirty="0" err="1"/>
              <a:t>скрытен</a:t>
            </a:r>
            <a:r>
              <a:rPr lang="en-US" sz="1800" dirty="0"/>
              <a:t>, </a:t>
            </a:r>
            <a:r>
              <a:rPr lang="en-US" sz="1800" dirty="0" err="1"/>
              <a:t>поэтому</a:t>
            </a:r>
            <a:r>
              <a:rPr lang="en-US" sz="1800" dirty="0"/>
              <a:t> </a:t>
            </a:r>
            <a:r>
              <a:rPr lang="en-US" sz="1800" dirty="0" err="1"/>
              <a:t>его</a:t>
            </a:r>
            <a:r>
              <a:rPr lang="en-US" sz="1800" dirty="0"/>
              <a:t> </a:t>
            </a:r>
            <a:r>
              <a:rPr lang="en-US" sz="1800" dirty="0" err="1"/>
              <a:t>почти</a:t>
            </a:r>
            <a:r>
              <a:rPr lang="en-US" sz="1800" dirty="0"/>
              <a:t> </a:t>
            </a:r>
            <a:r>
              <a:rPr lang="en-US" sz="1800" dirty="0" err="1"/>
              <a:t>всегда</a:t>
            </a:r>
            <a:r>
              <a:rPr lang="en-US" sz="1800" dirty="0"/>
              <a:t> </a:t>
            </a:r>
            <a:r>
              <a:rPr lang="en-US" sz="1800" dirty="0" err="1"/>
              <a:t>принимают</a:t>
            </a:r>
            <a:r>
              <a:rPr lang="en-US" sz="1800" dirty="0"/>
              <a:t> </a:t>
            </a:r>
            <a:r>
              <a:rPr lang="en-US" sz="1800" dirty="0" err="1"/>
              <a:t>за</a:t>
            </a:r>
            <a:r>
              <a:rPr lang="en-US" sz="1800" dirty="0"/>
              <a:t> </a:t>
            </a:r>
            <a:r>
              <a:rPr lang="en-US" sz="1800" dirty="0" err="1"/>
              <a:t>особу</a:t>
            </a:r>
            <a:r>
              <a:rPr lang="en-US" sz="1800" dirty="0"/>
              <a:t> </a:t>
            </a:r>
            <a:r>
              <a:rPr lang="en-US" sz="1800" dirty="0" err="1"/>
              <a:t>спокойную</a:t>
            </a:r>
            <a:r>
              <a:rPr lang="en-US" sz="1800" dirty="0"/>
              <a:t>, </a:t>
            </a:r>
            <a:r>
              <a:rPr lang="en-US" sz="1800" dirty="0" err="1"/>
              <a:t>безмятежную</a:t>
            </a:r>
            <a:r>
              <a:rPr lang="en-US" sz="1800" dirty="0"/>
              <a:t> </a:t>
            </a:r>
            <a:r>
              <a:rPr lang="en-US" sz="1800" dirty="0" err="1"/>
              <a:t>и</a:t>
            </a:r>
            <a:r>
              <a:rPr lang="en-US" sz="1800" dirty="0"/>
              <a:t> </a:t>
            </a:r>
            <a:r>
              <a:rPr lang="en-US" sz="1800" dirty="0" err="1"/>
              <a:t>обласканную</a:t>
            </a:r>
            <a:r>
              <a:rPr lang="en-US" sz="1800" dirty="0"/>
              <a:t> </a:t>
            </a:r>
            <a:r>
              <a:rPr lang="en-US" sz="1800" dirty="0" err="1"/>
              <a:t>судьбой</a:t>
            </a:r>
            <a:r>
              <a:rPr lang="en-US" sz="1800" dirty="0"/>
              <a:t>. </a:t>
            </a:r>
            <a:r>
              <a:rPr lang="en-US" sz="1800" dirty="0" err="1"/>
              <a:t>С</a:t>
            </a:r>
            <a:r>
              <a:rPr lang="en-US" sz="1800" dirty="0"/>
              <a:t> </a:t>
            </a:r>
            <a:r>
              <a:rPr lang="en-US" sz="1800" dirty="0" err="1"/>
              <a:t>ним</a:t>
            </a:r>
            <a:r>
              <a:rPr lang="en-US" sz="1800" dirty="0"/>
              <a:t> </a:t>
            </a:r>
            <a:r>
              <a:rPr lang="en-US" sz="1800" dirty="0" err="1"/>
              <a:t>легко</a:t>
            </a:r>
            <a:r>
              <a:rPr lang="en-US" sz="1800" dirty="0"/>
              <a:t>. </a:t>
            </a:r>
            <a:r>
              <a:rPr lang="en-US" sz="1800" dirty="0" err="1"/>
              <a:t>Друиды</a:t>
            </a:r>
            <a:r>
              <a:rPr lang="en-US" sz="1800" dirty="0"/>
              <a:t> </a:t>
            </a:r>
            <a:r>
              <a:rPr lang="en-US" sz="1800" dirty="0" err="1"/>
              <a:t>наделяют</a:t>
            </a:r>
            <a:r>
              <a:rPr lang="en-US" sz="1800" dirty="0"/>
              <a:t> </a:t>
            </a:r>
            <a:r>
              <a:rPr lang="en-US" sz="1800" dirty="0" err="1"/>
              <a:t>людей</a:t>
            </a:r>
            <a:r>
              <a:rPr lang="en-US" sz="1800" dirty="0"/>
              <a:t>, </a:t>
            </a:r>
            <a:r>
              <a:rPr lang="en-US" sz="1800" dirty="0" err="1"/>
              <a:t>родившихся</a:t>
            </a:r>
            <a:r>
              <a:rPr lang="en-US" sz="1800" dirty="0"/>
              <a:t> </a:t>
            </a:r>
            <a:r>
              <a:rPr lang="en-US" sz="1800" dirty="0" err="1"/>
              <a:t>под</a:t>
            </a:r>
            <a:r>
              <a:rPr lang="en-US" sz="1800" dirty="0"/>
              <a:t> </a:t>
            </a:r>
            <a:r>
              <a:rPr lang="en-US" sz="1800" dirty="0" err="1"/>
              <a:t>знаком</a:t>
            </a:r>
            <a:r>
              <a:rPr lang="en-US" sz="1800" dirty="0"/>
              <a:t> </a:t>
            </a:r>
            <a:r>
              <a:rPr lang="en-US" sz="1800" dirty="0" err="1"/>
              <a:t>Тополя</a:t>
            </a:r>
            <a:r>
              <a:rPr lang="en-US" sz="1800" dirty="0"/>
              <a:t>, </a:t>
            </a:r>
            <a:r>
              <a:rPr lang="en-US" sz="1800" dirty="0" err="1"/>
              <a:t>тонким</a:t>
            </a:r>
            <a:r>
              <a:rPr lang="en-US" sz="1800" dirty="0"/>
              <a:t> </a:t>
            </a:r>
            <a:r>
              <a:rPr lang="en-US" sz="1800" dirty="0" err="1"/>
              <a:t>врожденным</a:t>
            </a:r>
            <a:r>
              <a:rPr lang="en-US" sz="1800" dirty="0"/>
              <a:t> </a:t>
            </a:r>
            <a:r>
              <a:rPr lang="en-US" sz="1800" dirty="0" err="1"/>
              <a:t>умом</a:t>
            </a:r>
            <a:r>
              <a:rPr lang="en-US" sz="1800" dirty="0"/>
              <a:t>, </a:t>
            </a:r>
            <a:r>
              <a:rPr lang="en-US" sz="1800" dirty="0" err="1"/>
              <a:t>стремлением</a:t>
            </a:r>
            <a:r>
              <a:rPr lang="en-US" sz="1800" dirty="0"/>
              <a:t> </a:t>
            </a:r>
            <a:r>
              <a:rPr lang="en-US" sz="1800" dirty="0" err="1"/>
              <a:t>к</a:t>
            </a:r>
            <a:r>
              <a:rPr lang="en-US" sz="1800" dirty="0"/>
              <a:t> </a:t>
            </a:r>
            <a:r>
              <a:rPr lang="en-US" sz="1800" dirty="0" err="1"/>
              <a:t>независимости</a:t>
            </a:r>
            <a:r>
              <a:rPr lang="en-US" sz="1800" dirty="0"/>
              <a:t> </a:t>
            </a:r>
            <a:r>
              <a:rPr lang="en-US" sz="1800" dirty="0" err="1"/>
              <a:t>и</a:t>
            </a:r>
            <a:r>
              <a:rPr lang="en-US" sz="1800" dirty="0"/>
              <a:t> </a:t>
            </a:r>
            <a:r>
              <a:rPr lang="en-US" sz="1800" dirty="0" err="1"/>
              <a:t>большой</a:t>
            </a:r>
            <a:r>
              <a:rPr lang="en-US" sz="1800" dirty="0"/>
              <a:t> </a:t>
            </a:r>
            <a:r>
              <a:rPr lang="en-US" sz="1800" dirty="0" err="1"/>
              <a:t>интуитивностью</a:t>
            </a:r>
            <a:r>
              <a:rPr lang="en-US" sz="1800" dirty="0"/>
              <a:t>. </a:t>
            </a:r>
            <a:endParaRPr lang="ru-RU" sz="1800" dirty="0"/>
          </a:p>
          <a:p>
            <a:endParaRPr lang="ru-RU" sz="1800" dirty="0"/>
          </a:p>
        </p:txBody>
      </p:sp>
      <p:pic>
        <p:nvPicPr>
          <p:cNvPr id="7" name="Изображение 6" descr="Biei-tree2_200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" r="11201" b="12821"/>
          <a:stretch/>
        </p:blipFill>
        <p:spPr>
          <a:xfrm>
            <a:off x="4538131" y="86150"/>
            <a:ext cx="4436534" cy="6741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5943854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Воздушный поток.thmx</Template>
  <TotalTime>92</TotalTime>
  <Words>1606</Words>
  <Application>Microsoft Macintosh PowerPoint</Application>
  <PresentationFormat>Экран (4:3)</PresentationFormat>
  <Paragraphs>74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Sky</vt:lpstr>
      <vt:lpstr>Воздушный поток</vt:lpstr>
      <vt:lpstr>Таинственные друиды и их гороскоп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Таинственные друиды и их гороскоп</dc:title>
  <dc:creator>Мария Стебко</dc:creator>
  <cp:lastModifiedBy>Мария Стебко</cp:lastModifiedBy>
  <cp:revision>10</cp:revision>
  <dcterms:created xsi:type="dcterms:W3CDTF">2013-09-16T16:40:56Z</dcterms:created>
  <dcterms:modified xsi:type="dcterms:W3CDTF">2013-09-16T18:16:50Z</dcterms:modified>
</cp:coreProperties>
</file>