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138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B4C71EC6-210F-42DE-9C53-41977AD35B3D}" type="datetimeFigureOut">
              <a:rPr lang="ru-RU" smtClean="0"/>
              <a:t>26.01.2015</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B19B0651-EE4F-4900-A07F-96A6BFA9D0F0}" type="slidenum">
              <a:rPr lang="ru-RU" smtClean="0"/>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26.01.2015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26.01.2015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26.01.2015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26.01.2015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26.01.2015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26.01.2015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t>26.01.2015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26.01.2015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26.01.2015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26.01.2015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4C71EC6-210F-42DE-9C53-41977AD35B3D}" type="datetimeFigureOut">
              <a:rPr lang="ru-RU" smtClean="0"/>
              <a:t>26.01.2015</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19B0651-EE4F-4900-A07F-96A6BFA9D0F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3" Type="http://schemas.openxmlformats.org/officeDocument/2006/relationships/hyperlink" Target="http://zaycev.net/pages/31487/3148769.shtml" TargetMode="External"/><Relationship Id="rId18" Type="http://schemas.openxmlformats.org/officeDocument/2006/relationships/hyperlink" Target="http://zaycev.net/pages/28621/2862157.shtml" TargetMode="External"/><Relationship Id="rId26" Type="http://schemas.openxmlformats.org/officeDocument/2006/relationships/hyperlink" Target="http://zaycev.net/pages/29375/2937569.shtml" TargetMode="External"/><Relationship Id="rId39" Type="http://schemas.openxmlformats.org/officeDocument/2006/relationships/hyperlink" Target="http://zaycev.net/pages/19992/1999204.shtml" TargetMode="External"/><Relationship Id="rId21" Type="http://schemas.openxmlformats.org/officeDocument/2006/relationships/hyperlink" Target="http://zaycev.net/pages/28437/2843769.shtml" TargetMode="External"/><Relationship Id="rId34" Type="http://schemas.openxmlformats.org/officeDocument/2006/relationships/hyperlink" Target="http://zaycev.net/pages/30930/3093031.shtml" TargetMode="External"/><Relationship Id="rId42" Type="http://schemas.openxmlformats.org/officeDocument/2006/relationships/hyperlink" Target="http://zaycev.net/pages/30866/3086635.shtml" TargetMode="External"/><Relationship Id="rId47" Type="http://schemas.openxmlformats.org/officeDocument/2006/relationships/hyperlink" Target="http://zaycev.net/pages/30930/3093090.shtml" TargetMode="External"/><Relationship Id="rId50" Type="http://schemas.openxmlformats.org/officeDocument/2006/relationships/hyperlink" Target="http://zaycev.net/pages/29011/2901115.shtml" TargetMode="External"/><Relationship Id="rId7" Type="http://schemas.openxmlformats.org/officeDocument/2006/relationships/hyperlink" Target="http://zaycev.net/pages/29379/2937970.shtml" TargetMode="External"/><Relationship Id="rId2" Type="http://schemas.openxmlformats.org/officeDocument/2006/relationships/hyperlink" Target="http://zaycev.net/artist/146956" TargetMode="External"/><Relationship Id="rId16" Type="http://schemas.openxmlformats.org/officeDocument/2006/relationships/hyperlink" Target="http://zaycev.net/pages/31298/3129851.shtml" TargetMode="External"/><Relationship Id="rId29" Type="http://schemas.openxmlformats.org/officeDocument/2006/relationships/hyperlink" Target="http://zaycev.net/pages/30930/3093026.shtml" TargetMode="External"/><Relationship Id="rId11" Type="http://schemas.openxmlformats.org/officeDocument/2006/relationships/hyperlink" Target="http://zaycev.net/pages/31298/3129850.shtml" TargetMode="External"/><Relationship Id="rId24" Type="http://schemas.openxmlformats.org/officeDocument/2006/relationships/hyperlink" Target="http://zaycev.net/pages/28953/2895371.shtml" TargetMode="External"/><Relationship Id="rId32" Type="http://schemas.openxmlformats.org/officeDocument/2006/relationships/hyperlink" Target="http://zaycev.net/pages/30930/3093027.shtml" TargetMode="External"/><Relationship Id="rId37" Type="http://schemas.openxmlformats.org/officeDocument/2006/relationships/hyperlink" Target="http://zaycev.net/pages/31492/3149209.shtml" TargetMode="External"/><Relationship Id="rId40" Type="http://schemas.openxmlformats.org/officeDocument/2006/relationships/hyperlink" Target="http://zaycev.net/pages/30930/3093024.shtml" TargetMode="External"/><Relationship Id="rId45" Type="http://schemas.openxmlformats.org/officeDocument/2006/relationships/hyperlink" Target="http://zaycev.net/pages/30930/3093028.shtml" TargetMode="External"/><Relationship Id="rId5" Type="http://schemas.openxmlformats.org/officeDocument/2006/relationships/hyperlink" Target="http://zaycev.net/pages/30862/3086279.shtml" TargetMode="External"/><Relationship Id="rId15" Type="http://schemas.openxmlformats.org/officeDocument/2006/relationships/hyperlink" Target="http://zaycev.net/pages/28360/2836057.shtml" TargetMode="External"/><Relationship Id="rId23" Type="http://schemas.openxmlformats.org/officeDocument/2006/relationships/hyperlink" Target="http://zaycev.net/pages/30930/3093030.shtml" TargetMode="External"/><Relationship Id="rId28" Type="http://schemas.openxmlformats.org/officeDocument/2006/relationships/hyperlink" Target="http://zaycev.net/pages/30930/3093023.shtml" TargetMode="External"/><Relationship Id="rId36" Type="http://schemas.openxmlformats.org/officeDocument/2006/relationships/hyperlink" Target="http://zaycev.net/pages/28901/2890104.shtml" TargetMode="External"/><Relationship Id="rId49" Type="http://schemas.openxmlformats.org/officeDocument/2006/relationships/hyperlink" Target="http://zaycev.net/pages/28584/2858462.shtml" TargetMode="External"/><Relationship Id="rId10" Type="http://schemas.openxmlformats.org/officeDocument/2006/relationships/hyperlink" Target="http://zaycev.net/pages/29589/2958917.shtml" TargetMode="External"/><Relationship Id="rId19" Type="http://schemas.openxmlformats.org/officeDocument/2006/relationships/hyperlink" Target="http://zaycev.net/pages/28437/2843713.shtml" TargetMode="External"/><Relationship Id="rId31" Type="http://schemas.openxmlformats.org/officeDocument/2006/relationships/hyperlink" Target="http://zaycev.net/pages/29380/2938093.shtml" TargetMode="External"/><Relationship Id="rId44" Type="http://schemas.openxmlformats.org/officeDocument/2006/relationships/hyperlink" Target="http://zaycev.net/pages/30715/3071501.shtml" TargetMode="External"/><Relationship Id="rId52" Type="http://schemas.openxmlformats.org/officeDocument/2006/relationships/hyperlink" Target="http://zaycev.net/pages/31346/3134621.shtml" TargetMode="External"/><Relationship Id="rId4" Type="http://schemas.openxmlformats.org/officeDocument/2006/relationships/hyperlink" Target="http://zaycev.net/pages/31217/3121744.shtml" TargetMode="External"/><Relationship Id="rId9" Type="http://schemas.openxmlformats.org/officeDocument/2006/relationships/hyperlink" Target="http://zaycev.net/pages/31114/3111459.shtml" TargetMode="External"/><Relationship Id="rId14" Type="http://schemas.openxmlformats.org/officeDocument/2006/relationships/hyperlink" Target="http://zaycev.net/pages/29633/2963322.shtml" TargetMode="External"/><Relationship Id="rId22" Type="http://schemas.openxmlformats.org/officeDocument/2006/relationships/hyperlink" Target="http://zaycev.net/pages/29212/2921282.shtml" TargetMode="External"/><Relationship Id="rId27" Type="http://schemas.openxmlformats.org/officeDocument/2006/relationships/hyperlink" Target="http://zaycev.net/pages/31537/3153778.shtml" TargetMode="External"/><Relationship Id="rId30" Type="http://schemas.openxmlformats.org/officeDocument/2006/relationships/hyperlink" Target="http://zaycev.net/pages/29157/2915738.shtml" TargetMode="External"/><Relationship Id="rId35" Type="http://schemas.openxmlformats.org/officeDocument/2006/relationships/hyperlink" Target="http://zaycev.net/pages/30930/3093021.shtml" TargetMode="External"/><Relationship Id="rId43" Type="http://schemas.openxmlformats.org/officeDocument/2006/relationships/hyperlink" Target="http://zaycev.net/pages/30930/3093025.shtml" TargetMode="External"/><Relationship Id="rId48" Type="http://schemas.openxmlformats.org/officeDocument/2006/relationships/hyperlink" Target="http://zaycev.net/pages/30882/3088269.shtml" TargetMode="External"/><Relationship Id="rId8" Type="http://schemas.openxmlformats.org/officeDocument/2006/relationships/hyperlink" Target="http://zaycev.net/pages/28635/2863507.shtml" TargetMode="External"/><Relationship Id="rId51" Type="http://schemas.openxmlformats.org/officeDocument/2006/relationships/hyperlink" Target="http://zaycev.net/pages/20512/2051223.shtml" TargetMode="External"/><Relationship Id="rId3" Type="http://schemas.openxmlformats.org/officeDocument/2006/relationships/hyperlink" Target="http://zaycev.net/pages/28975/2897584.shtml" TargetMode="External"/><Relationship Id="rId12" Type="http://schemas.openxmlformats.org/officeDocument/2006/relationships/hyperlink" Target="http://zaycev.net/pages/28970/2897009.shtml" TargetMode="External"/><Relationship Id="rId17" Type="http://schemas.openxmlformats.org/officeDocument/2006/relationships/hyperlink" Target="http://zaycev.net/pages/29489/2948950.shtml" TargetMode="External"/><Relationship Id="rId25" Type="http://schemas.openxmlformats.org/officeDocument/2006/relationships/hyperlink" Target="http://zaycev.net/pages/31506/3150695.shtml" TargetMode="External"/><Relationship Id="rId33" Type="http://schemas.openxmlformats.org/officeDocument/2006/relationships/hyperlink" Target="http://zaycev.net/pages/30052/3005268.shtml" TargetMode="External"/><Relationship Id="rId38" Type="http://schemas.openxmlformats.org/officeDocument/2006/relationships/hyperlink" Target="http://zaycev.net/pages/30930/3093022.shtml" TargetMode="External"/><Relationship Id="rId46" Type="http://schemas.openxmlformats.org/officeDocument/2006/relationships/hyperlink" Target="http://zaycev.net/pages/28660/2866088.shtml" TargetMode="External"/><Relationship Id="rId20" Type="http://schemas.openxmlformats.org/officeDocument/2006/relationships/hyperlink" Target="http://zaycev.net/pages/29963/2996310.shtml" TargetMode="External"/><Relationship Id="rId41" Type="http://schemas.openxmlformats.org/officeDocument/2006/relationships/hyperlink" Target="http://zaycev.net/pages/28554/2855449.shtml" TargetMode="External"/><Relationship Id="rId1" Type="http://schemas.openxmlformats.org/officeDocument/2006/relationships/slideLayout" Target="../slideLayouts/slideLayout3.xml"/><Relationship Id="rId6" Type="http://schemas.openxmlformats.org/officeDocument/2006/relationships/hyperlink" Target="http://zaycev.net/pages/30456/3045649.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0"/>
            <a:ext cx="8229600" cy="4709160"/>
          </a:xfrm>
        </p:spPr>
        <p:txBody>
          <a:bodyPr>
            <a:noAutofit/>
          </a:bodyPr>
          <a:lstStyle/>
          <a:p>
            <a:pPr marL="137160" indent="0" algn="ctr">
              <a:buNone/>
            </a:pPr>
            <a:r>
              <a:rPr lang="en-US" sz="11500" dirty="0" smtClean="0">
                <a:solidFill>
                  <a:srgbClr val="FF0000"/>
                </a:solidFill>
              </a:rPr>
              <a:t>I</a:t>
            </a:r>
            <a:r>
              <a:rPr lang="en-US" sz="11500" dirty="0" smtClean="0">
                <a:solidFill>
                  <a:srgbClr val="FFC000"/>
                </a:solidFill>
              </a:rPr>
              <a:t>v</a:t>
            </a:r>
            <a:r>
              <a:rPr lang="en-US" sz="11500" dirty="0" smtClean="0">
                <a:solidFill>
                  <a:srgbClr val="FFFF00"/>
                </a:solidFill>
              </a:rPr>
              <a:t>a</a:t>
            </a:r>
            <a:r>
              <a:rPr lang="en-US" sz="11500" dirty="0" smtClean="0">
                <a:solidFill>
                  <a:srgbClr val="92D050"/>
                </a:solidFill>
              </a:rPr>
              <a:t>n</a:t>
            </a:r>
            <a:r>
              <a:rPr lang="en-US" sz="11500" dirty="0" smtClean="0"/>
              <a:t> </a:t>
            </a:r>
            <a:r>
              <a:rPr lang="en-US" sz="11500" dirty="0" smtClean="0">
                <a:solidFill>
                  <a:srgbClr val="00B050"/>
                </a:solidFill>
              </a:rPr>
              <a:t>D</a:t>
            </a:r>
            <a:r>
              <a:rPr lang="en-US" sz="11500" dirty="0" smtClean="0">
                <a:solidFill>
                  <a:srgbClr val="00B0F0"/>
                </a:solidFill>
              </a:rPr>
              <a:t>o</a:t>
            </a:r>
            <a:r>
              <a:rPr lang="en-US" sz="11500" dirty="0" smtClean="0">
                <a:solidFill>
                  <a:srgbClr val="7030A0"/>
                </a:solidFill>
              </a:rPr>
              <a:t>r</a:t>
            </a:r>
            <a:r>
              <a:rPr lang="en-US" sz="11500" dirty="0" smtClean="0">
                <a:solidFill>
                  <a:srgbClr val="002060"/>
                </a:solidFill>
              </a:rPr>
              <a:t>n</a:t>
            </a:r>
          </a:p>
          <a:p>
            <a:pPr marL="137160" indent="0" algn="ctr">
              <a:buNone/>
            </a:pPr>
            <a:endParaRPr lang="ru-RU" sz="9600" dirty="0">
              <a:solidFill>
                <a:srgbClr val="002060"/>
              </a:solidFill>
            </a:endParaRPr>
          </a:p>
        </p:txBody>
      </p:sp>
      <p:sp>
        <p:nvSpPr>
          <p:cNvPr id="4" name="TextBox 3"/>
          <p:cNvSpPr txBox="1"/>
          <p:nvPr/>
        </p:nvSpPr>
        <p:spPr>
          <a:xfrm>
            <a:off x="3779912" y="5517232"/>
            <a:ext cx="5364088" cy="1200329"/>
          </a:xfrm>
          <a:prstGeom prst="rect">
            <a:avLst/>
          </a:prstGeom>
          <a:noFill/>
        </p:spPr>
        <p:txBody>
          <a:bodyPr wrap="square" rtlCol="0">
            <a:spAutoFit/>
          </a:bodyPr>
          <a:lstStyle/>
          <a:p>
            <a:r>
              <a:rPr lang="en-US" sz="3600" dirty="0" smtClean="0">
                <a:solidFill>
                  <a:srgbClr val="FF0000"/>
                </a:solidFill>
              </a:rPr>
              <a:t>Prepared</a:t>
            </a:r>
            <a:r>
              <a:rPr lang="ru-RU" sz="3600" dirty="0" smtClean="0"/>
              <a:t>:</a:t>
            </a:r>
            <a:r>
              <a:rPr lang="en-US" sz="3600" dirty="0" err="1">
                <a:solidFill>
                  <a:srgbClr val="FFFF00"/>
                </a:solidFill>
              </a:rPr>
              <a:t>Troyanovskaya</a:t>
            </a:r>
            <a:r>
              <a:rPr lang="en-US" sz="3600" dirty="0">
                <a:solidFill>
                  <a:srgbClr val="FFFF00"/>
                </a:solidFill>
              </a:rPr>
              <a:t> </a:t>
            </a:r>
            <a:r>
              <a:rPr lang="en-US" sz="3600" dirty="0" smtClean="0">
                <a:solidFill>
                  <a:srgbClr val="00B050"/>
                </a:solidFill>
              </a:rPr>
              <a:t>Tamil</a:t>
            </a:r>
            <a:r>
              <a:rPr lang="ru-RU" sz="3600" dirty="0">
                <a:solidFill>
                  <a:srgbClr val="00B050"/>
                </a:solidFill>
              </a:rPr>
              <a:t>а</a:t>
            </a:r>
          </a:p>
        </p:txBody>
      </p:sp>
    </p:spTree>
    <p:extLst>
      <p:ext uri="{BB962C8B-B14F-4D97-AF65-F5344CB8AC3E}">
        <p14:creationId xmlns:p14="http://schemas.microsoft.com/office/powerpoint/2010/main" val="2231400542"/>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48680"/>
            <a:ext cx="8229600" cy="1143000"/>
          </a:xfrm>
          <a:noFill/>
        </p:spPr>
        <p:txBody>
          <a:bodyPr>
            <a:normAutofit/>
          </a:bodyPr>
          <a:lstStyle/>
          <a:p>
            <a:r>
              <a:rPr lang="en-US" sz="2000" dirty="0"/>
              <a:t>I like listening to a very wide variety of music, including pop, hip- pop, rap music, sometimes rock and also I like electronic music. I like listening loud music but it scarcely ever works out.</a:t>
            </a:r>
            <a:r>
              <a:rPr lang="en-US" sz="2800" dirty="0"/>
              <a:t/>
            </a:r>
            <a:br>
              <a:rPr lang="en-US" sz="2800" dirty="0"/>
            </a:br>
            <a:r>
              <a:rPr lang="en-US" sz="2800" dirty="0"/>
              <a:t/>
            </a:r>
            <a:br>
              <a:rPr lang="en-US" sz="2800" dirty="0"/>
            </a:br>
            <a:endParaRPr lang="ru-RU" sz="2800"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9632" y="1484784"/>
            <a:ext cx="6624736" cy="4968553"/>
          </a:xfrm>
        </p:spPr>
      </p:pic>
    </p:spTree>
    <p:extLst>
      <p:ext uri="{BB962C8B-B14F-4D97-AF65-F5344CB8AC3E}">
        <p14:creationId xmlns:p14="http://schemas.microsoft.com/office/powerpoint/2010/main" val="415712380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1600" b="0" dirty="0" smtClean="0">
                <a:solidFill>
                  <a:srgbClr val="FF0000"/>
                </a:solidFill>
                <a:effectLst/>
              </a:rPr>
              <a:t>At the moment my favorite singer is Ivan Dorn. This is a Ukrainian singer who has released two albums and he is the most popular singer in Russia and Ukraine now. Viva Magazine recognized him as the most handsome man in 2012. And I just like listening to his music and dance with it.</a:t>
            </a:r>
            <a:r>
              <a:rPr lang="en-US" sz="1600" dirty="0" smtClean="0">
                <a:solidFill>
                  <a:srgbClr val="FF0000"/>
                </a:solidFill>
              </a:rPr>
              <a:t/>
            </a:r>
            <a:br>
              <a:rPr lang="en-US" sz="1600" dirty="0" smtClean="0">
                <a:solidFill>
                  <a:srgbClr val="FF0000"/>
                </a:solidFill>
              </a:rPr>
            </a:br>
            <a:r>
              <a:rPr lang="en-US" sz="1100" dirty="0"/>
              <a:t/>
            </a:r>
            <a:br>
              <a:rPr lang="en-US" sz="1100" dirty="0"/>
            </a:br>
            <a:endParaRPr lang="ru-RU" sz="1100" dirty="0"/>
          </a:p>
        </p:txBody>
      </p:sp>
      <p:pic>
        <p:nvPicPr>
          <p:cNvPr id="6" name="Объект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15816" y="1340768"/>
            <a:ext cx="3511126" cy="5275424"/>
          </a:xfrm>
        </p:spPr>
      </p:pic>
    </p:spTree>
    <p:extLst>
      <p:ext uri="{BB962C8B-B14F-4D97-AF65-F5344CB8AC3E}">
        <p14:creationId xmlns:p14="http://schemas.microsoft.com/office/powerpoint/2010/main" val="23630055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1800" b="0" dirty="0">
                <a:solidFill>
                  <a:srgbClr val="FF0000"/>
                </a:solidFill>
                <a:effectLst/>
              </a:rPr>
              <a:t>Ivan grew up in normal family, and at the age of 6 years he started to go on stage for singing songs. When he was at school he took part in all events held at the school.</a:t>
            </a:r>
            <a:r>
              <a:rPr lang="en-US" sz="1800" dirty="0">
                <a:solidFill>
                  <a:srgbClr val="FF0000"/>
                </a:solidFill>
              </a:rPr>
              <a:t/>
            </a:r>
            <a:br>
              <a:rPr lang="en-US" sz="1800" dirty="0">
                <a:solidFill>
                  <a:srgbClr val="FF0000"/>
                </a:solidFill>
              </a:rPr>
            </a:br>
            <a:endParaRPr lang="ru-RU" sz="1800" dirty="0">
              <a:solidFill>
                <a:srgbClr val="FF0000"/>
              </a:solidFill>
            </a:endParaRP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23728" y="1484784"/>
            <a:ext cx="4874543" cy="4874543"/>
          </a:xfrm>
        </p:spPr>
      </p:pic>
    </p:spTree>
    <p:extLst>
      <p:ext uri="{BB962C8B-B14F-4D97-AF65-F5344CB8AC3E}">
        <p14:creationId xmlns:p14="http://schemas.microsoft.com/office/powerpoint/2010/main" val="45205305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1600" b="0" dirty="0">
                <a:solidFill>
                  <a:srgbClr val="FF0000"/>
                </a:solidFill>
                <a:effectLst/>
              </a:rPr>
              <a:t>In 2007 he became the second member of the band "</a:t>
            </a:r>
            <a:r>
              <a:rPr lang="en-US" sz="1600" b="0" dirty="0" err="1">
                <a:solidFill>
                  <a:srgbClr val="FF0000"/>
                </a:solidFill>
                <a:effectLst/>
              </a:rPr>
              <a:t>Paranormalnye</a:t>
            </a:r>
            <a:r>
              <a:rPr lang="en-US" sz="1600" b="0" dirty="0">
                <a:solidFill>
                  <a:srgbClr val="FF0000"/>
                </a:solidFill>
                <a:effectLst/>
              </a:rPr>
              <a:t>", which was very popular and it was a pity that the band broke up. And since 2010 Dorn began his solo career releasing songs that he writes himself.</a:t>
            </a:r>
            <a:r>
              <a:rPr lang="en-US" sz="1600" dirty="0">
                <a:solidFill>
                  <a:srgbClr val="FF0000"/>
                </a:solidFill>
              </a:rPr>
              <a:t/>
            </a:r>
            <a:br>
              <a:rPr lang="en-US" sz="1600" dirty="0">
                <a:solidFill>
                  <a:srgbClr val="FF0000"/>
                </a:solidFill>
              </a:rPr>
            </a:br>
            <a:r>
              <a:rPr lang="en-US" sz="1600" dirty="0">
                <a:solidFill>
                  <a:srgbClr val="FF0000"/>
                </a:solidFill>
              </a:rPr>
              <a:t/>
            </a:r>
            <a:br>
              <a:rPr lang="en-US" sz="1600" dirty="0">
                <a:solidFill>
                  <a:srgbClr val="FF0000"/>
                </a:solidFill>
              </a:rPr>
            </a:br>
            <a:endParaRPr lang="ru-RU" sz="1600" dirty="0">
              <a:solidFill>
                <a:srgbClr val="FF0000"/>
              </a:solidFill>
            </a:endParaRPr>
          </a:p>
        </p:txBody>
      </p:sp>
      <p:pic>
        <p:nvPicPr>
          <p:cNvPr id="6" name="Объект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23729" y="1600200"/>
            <a:ext cx="4802534" cy="4802534"/>
          </a:xfrm>
        </p:spPr>
      </p:pic>
    </p:spTree>
    <p:extLst>
      <p:ext uri="{BB962C8B-B14F-4D97-AF65-F5344CB8AC3E}">
        <p14:creationId xmlns:p14="http://schemas.microsoft.com/office/powerpoint/2010/main" val="325970098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20688"/>
            <a:ext cx="8229600" cy="1143000"/>
          </a:xfrm>
        </p:spPr>
        <p:txBody>
          <a:bodyPr>
            <a:normAutofit/>
          </a:bodyPr>
          <a:lstStyle/>
          <a:p>
            <a:r>
              <a:rPr lang="en-US" sz="1600" b="0" dirty="0">
                <a:solidFill>
                  <a:srgbClr val="FF0000"/>
                </a:solidFill>
                <a:effectLst/>
              </a:rPr>
              <a:t>Generally I also like Dorn how person which in his 25 years has made a lot thanks to his efforts and talent. At his concerts he sings only live and in this way he shows their respect to his fans. He does not use services of producers, hides his personal life from the media, he does not advertise himself with various scandals. He's just doing his job which he loves and for that reasons he is loved by his fans. On the Internet the number of his hits broke all records in views and downloads because he makes quality and fashionable music.</a:t>
            </a:r>
            <a:r>
              <a:rPr lang="en-US" sz="1600" dirty="0">
                <a:solidFill>
                  <a:srgbClr val="FF0000"/>
                </a:solidFill>
              </a:rPr>
              <a:t/>
            </a:r>
            <a:br>
              <a:rPr lang="en-US" sz="1600" dirty="0">
                <a:solidFill>
                  <a:srgbClr val="FF0000"/>
                </a:solidFill>
              </a:rPr>
            </a:br>
            <a:r>
              <a:rPr lang="en-US" sz="1400" dirty="0">
                <a:solidFill>
                  <a:srgbClr val="FF0000"/>
                </a:solidFill>
              </a:rPr>
              <a:t/>
            </a:r>
            <a:br>
              <a:rPr lang="en-US" sz="1400" dirty="0">
                <a:solidFill>
                  <a:srgbClr val="FF0000"/>
                </a:solidFill>
              </a:rPr>
            </a:br>
            <a:endParaRPr lang="ru-RU" sz="1400" dirty="0">
              <a:solidFill>
                <a:srgbClr val="FF0000"/>
              </a:solidFill>
            </a:endParaRP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990723"/>
            <a:ext cx="3419872" cy="4859069"/>
          </a:xfr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16372" y="1988838"/>
            <a:ext cx="3227628" cy="4837437"/>
          </a:xfrm>
          <a:prstGeom prst="rect">
            <a:avLst/>
          </a:prstGeom>
        </p:spPr>
      </p:pic>
    </p:spTree>
    <p:extLst>
      <p:ext uri="{BB962C8B-B14F-4D97-AF65-F5344CB8AC3E}">
        <p14:creationId xmlns:p14="http://schemas.microsoft.com/office/powerpoint/2010/main" val="36385478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195736" y="0"/>
            <a:ext cx="5067150" cy="6669360"/>
          </a:xfrm>
        </p:spPr>
      </p:pic>
      <p:sp>
        <p:nvSpPr>
          <p:cNvPr id="5" name="TextBox 4"/>
          <p:cNvSpPr txBox="1"/>
          <p:nvPr/>
        </p:nvSpPr>
        <p:spPr>
          <a:xfrm>
            <a:off x="3134041" y="5157192"/>
            <a:ext cx="3888432" cy="1323439"/>
          </a:xfrm>
          <a:prstGeom prst="rect">
            <a:avLst/>
          </a:prstGeom>
          <a:noFill/>
        </p:spPr>
        <p:txBody>
          <a:bodyPr wrap="square" rtlCol="0">
            <a:spAutoFit/>
          </a:bodyPr>
          <a:lstStyle/>
          <a:p>
            <a:r>
              <a:rPr lang="en-US" sz="8000" dirty="0" smtClean="0">
                <a:solidFill>
                  <a:srgbClr val="FF0000"/>
                </a:solidFill>
              </a:rPr>
              <a:t>Songs</a:t>
            </a:r>
            <a:endParaRPr lang="ru-RU" sz="8000" dirty="0">
              <a:solidFill>
                <a:srgbClr val="FF0000"/>
              </a:solidFill>
            </a:endParaRPr>
          </a:p>
        </p:txBody>
      </p:sp>
    </p:spTree>
    <p:extLst>
      <p:ext uri="{BB962C8B-B14F-4D97-AF65-F5344CB8AC3E}">
        <p14:creationId xmlns:p14="http://schemas.microsoft.com/office/powerpoint/2010/main" val="198872781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0" y="0"/>
            <a:ext cx="7086600" cy="1509712"/>
          </a:xfrm>
        </p:spPr>
        <p:txBody>
          <a:bodyPr numCol="4">
            <a:normAutofit/>
          </a:bodyPr>
          <a:lstStyle/>
          <a:p>
            <a:r>
              <a:rPr lang="ru-RU" sz="1050" b="1" dirty="0">
                <a:hlinkClick r:id="rId2"/>
              </a:rPr>
              <a:t/>
            </a:r>
            <a:br>
              <a:rPr lang="ru-RU" sz="1050" b="1" dirty="0">
                <a:hlinkClick r:id="rId2"/>
              </a:rPr>
            </a:br>
            <a:r>
              <a:rPr lang="ru-RU" sz="1200" b="1" dirty="0">
                <a:hlinkClick r:id="rId2"/>
              </a:rPr>
              <a:t>Иван Дорн</a:t>
            </a:r>
            <a:r>
              <a:rPr lang="ru-RU" sz="1200" dirty="0"/>
              <a:t>–</a:t>
            </a:r>
          </a:p>
          <a:p>
            <a:r>
              <a:rPr lang="ru-RU" sz="1200" dirty="0">
                <a:hlinkClick r:id="rId3"/>
              </a:rPr>
              <a:t>Бигуди (</a:t>
            </a:r>
            <a:r>
              <a:rPr lang="en-US" sz="1200" dirty="0">
                <a:hlinkClick r:id="rId3"/>
              </a:rPr>
              <a:t>Slider &amp; </a:t>
            </a:r>
            <a:r>
              <a:rPr lang="en-US" sz="1200" dirty="0" err="1">
                <a:hlinkClick r:id="rId3"/>
              </a:rPr>
              <a:t>Magnit</a:t>
            </a:r>
            <a:r>
              <a:rPr lang="en-US" sz="1200" dirty="0">
                <a:hlinkClick r:id="rId3"/>
              </a:rPr>
              <a:t> Remix)</a:t>
            </a:r>
            <a:endParaRPr lang="en-US" sz="1200" dirty="0"/>
          </a:p>
          <a:p>
            <a:r>
              <a:rPr lang="ru-RU" sz="1200" b="1" dirty="0">
                <a:hlinkClick r:id="rId2"/>
              </a:rPr>
              <a:t>Иван Дорн</a:t>
            </a:r>
            <a:r>
              <a:rPr lang="ru-RU" sz="1200" dirty="0"/>
              <a:t>–</a:t>
            </a:r>
          </a:p>
          <a:p>
            <a:r>
              <a:rPr lang="ru-RU" sz="1200" dirty="0" err="1">
                <a:hlinkClick r:id="rId4"/>
              </a:rPr>
              <a:t>Стыцамен</a:t>
            </a:r>
            <a:r>
              <a:rPr lang="ru-RU" sz="1200" dirty="0">
                <a:hlinkClick r:id="rId4"/>
              </a:rPr>
              <a:t> (</a:t>
            </a:r>
            <a:r>
              <a:rPr lang="en-US" sz="1200" dirty="0" err="1">
                <a:hlinkClick r:id="rId4"/>
              </a:rPr>
              <a:t>Dj</a:t>
            </a:r>
            <a:r>
              <a:rPr lang="en-US" sz="1200" dirty="0">
                <a:hlinkClick r:id="rId4"/>
              </a:rPr>
              <a:t> Ivan Frost)</a:t>
            </a:r>
            <a:endParaRPr lang="en-US" sz="1200" dirty="0"/>
          </a:p>
          <a:p>
            <a:r>
              <a:rPr lang="ru-RU" sz="1200" b="1" dirty="0">
                <a:hlinkClick r:id="rId2"/>
              </a:rPr>
              <a:t>Иван Дорн</a:t>
            </a:r>
            <a:r>
              <a:rPr lang="ru-RU" sz="1200" dirty="0"/>
              <a:t>–</a:t>
            </a:r>
          </a:p>
          <a:p>
            <a:r>
              <a:rPr lang="ru-RU" sz="1200" dirty="0">
                <a:hlinkClick r:id="rId5"/>
              </a:rPr>
              <a:t>Мишка виновен</a:t>
            </a:r>
            <a:endParaRPr lang="ru-RU" sz="1200" dirty="0"/>
          </a:p>
          <a:p>
            <a:r>
              <a:rPr lang="ru-RU" sz="1200" b="1" dirty="0">
                <a:hlinkClick r:id="rId2"/>
              </a:rPr>
              <a:t>Иван Дорн</a:t>
            </a:r>
            <a:r>
              <a:rPr lang="ru-RU" sz="1200" dirty="0"/>
              <a:t>–</a:t>
            </a:r>
          </a:p>
          <a:p>
            <a:r>
              <a:rPr lang="ru-RU" sz="1200" dirty="0">
                <a:hlinkClick r:id="rId6"/>
              </a:rPr>
              <a:t>Северное сияние</a:t>
            </a:r>
            <a:endParaRPr lang="ru-RU" sz="1200" dirty="0"/>
          </a:p>
          <a:p>
            <a:r>
              <a:rPr lang="ru-RU" sz="1200" b="1" dirty="0">
                <a:hlinkClick r:id="rId2"/>
              </a:rPr>
              <a:t>Иван Дорн</a:t>
            </a:r>
            <a:r>
              <a:rPr lang="ru-RU" sz="1200" dirty="0"/>
              <a:t>–</a:t>
            </a:r>
          </a:p>
          <a:p>
            <a:r>
              <a:rPr lang="en-US" sz="1200" dirty="0">
                <a:hlinkClick r:id="rId7"/>
              </a:rPr>
              <a:t>Lola </a:t>
            </a:r>
            <a:r>
              <a:rPr lang="en-US" sz="1200" dirty="0" err="1">
                <a:hlinkClick r:id="rId7"/>
              </a:rPr>
              <a:t>Lola</a:t>
            </a:r>
            <a:endParaRPr lang="en-US" sz="1200" dirty="0"/>
          </a:p>
          <a:p>
            <a:r>
              <a:rPr lang="ru-RU" sz="1200" b="1" dirty="0">
                <a:hlinkClick r:id="rId2"/>
              </a:rPr>
              <a:t>Иван Дорн</a:t>
            </a:r>
            <a:r>
              <a:rPr lang="ru-RU" sz="1200" dirty="0"/>
              <a:t>–</a:t>
            </a:r>
          </a:p>
          <a:p>
            <a:r>
              <a:rPr lang="ru-RU" sz="1200" dirty="0">
                <a:hlinkClick r:id="rId8"/>
              </a:rPr>
              <a:t>Не надо стесняться</a:t>
            </a:r>
            <a:endParaRPr lang="ru-RU" sz="1200" dirty="0"/>
          </a:p>
          <a:p>
            <a:r>
              <a:rPr lang="ru-RU" sz="1200" b="1" dirty="0">
                <a:hlinkClick r:id="rId2"/>
              </a:rPr>
              <a:t>Иван Дорн</a:t>
            </a:r>
            <a:r>
              <a:rPr lang="ru-RU" sz="1200" dirty="0"/>
              <a:t>–</a:t>
            </a:r>
          </a:p>
          <a:p>
            <a:r>
              <a:rPr lang="ru-RU" sz="1200" dirty="0">
                <a:hlinkClick r:id="rId9"/>
              </a:rPr>
              <a:t>История Любви</a:t>
            </a:r>
            <a:endParaRPr lang="ru-RU" sz="1200" dirty="0"/>
          </a:p>
          <a:p>
            <a:r>
              <a:rPr lang="ru-RU" sz="1200" b="1" dirty="0">
                <a:hlinkClick r:id="rId2"/>
              </a:rPr>
              <a:t>Иван Дорн</a:t>
            </a:r>
            <a:r>
              <a:rPr lang="ru-RU" sz="1200" dirty="0"/>
              <a:t>–</a:t>
            </a:r>
          </a:p>
          <a:p>
            <a:r>
              <a:rPr lang="ru-RU" sz="1200" dirty="0">
                <a:hlinkClick r:id="rId10"/>
              </a:rPr>
              <a:t>Кричу</a:t>
            </a:r>
            <a:endParaRPr lang="ru-RU" sz="1200" dirty="0"/>
          </a:p>
          <a:p>
            <a:r>
              <a:rPr lang="ru-RU" sz="1200" b="1" dirty="0">
                <a:hlinkClick r:id="rId2"/>
              </a:rPr>
              <a:t>Иван Дорн</a:t>
            </a:r>
            <a:r>
              <a:rPr lang="ru-RU" sz="1200" dirty="0"/>
              <a:t>–</a:t>
            </a:r>
          </a:p>
          <a:p>
            <a:r>
              <a:rPr lang="ru-RU" sz="1200" dirty="0">
                <a:hlinkClick r:id="rId11"/>
              </a:rPr>
              <a:t>Бигуди (минус)</a:t>
            </a:r>
            <a:endParaRPr lang="ru-RU" sz="1200" dirty="0"/>
          </a:p>
          <a:p>
            <a:r>
              <a:rPr lang="ru-RU" sz="1200" b="1" dirty="0">
                <a:hlinkClick r:id="rId2"/>
              </a:rPr>
              <a:t>Иван Дорн</a:t>
            </a:r>
            <a:r>
              <a:rPr lang="ru-RU" sz="1200" dirty="0"/>
              <a:t>–</a:t>
            </a:r>
          </a:p>
          <a:p>
            <a:r>
              <a:rPr lang="ru-RU" sz="1200" dirty="0">
                <a:hlinkClick r:id="rId12"/>
              </a:rPr>
              <a:t>Невоспитанный</a:t>
            </a:r>
            <a:endParaRPr lang="ru-RU" sz="1200" dirty="0"/>
          </a:p>
          <a:p>
            <a:r>
              <a:rPr lang="ru-RU" sz="1200" b="1" dirty="0">
                <a:hlinkClick r:id="rId2"/>
              </a:rPr>
              <a:t>Иван Дорн</a:t>
            </a:r>
            <a:r>
              <a:rPr lang="ru-RU" sz="1200" dirty="0"/>
              <a:t>–</a:t>
            </a:r>
          </a:p>
          <a:p>
            <a:r>
              <a:rPr lang="ru-RU" sz="1200" dirty="0">
                <a:hlinkClick r:id="rId13"/>
              </a:rPr>
              <a:t>Мишка Виновен (</a:t>
            </a:r>
            <a:r>
              <a:rPr lang="en-US" sz="1200" dirty="0">
                <a:hlinkClick r:id="rId13"/>
              </a:rPr>
              <a:t>Leo N Remix)</a:t>
            </a:r>
            <a:endParaRPr lang="en-US" sz="1200" dirty="0"/>
          </a:p>
          <a:p>
            <a:r>
              <a:rPr lang="ru-RU" sz="1200" b="1" dirty="0">
                <a:hlinkClick r:id="rId2"/>
              </a:rPr>
              <a:t>Иван Дорн</a:t>
            </a:r>
            <a:r>
              <a:rPr lang="ru-RU" sz="1200" dirty="0"/>
              <a:t>–</a:t>
            </a:r>
          </a:p>
          <a:p>
            <a:r>
              <a:rPr lang="ru-RU" sz="1200" dirty="0">
                <a:hlinkClick r:id="rId14"/>
              </a:rPr>
              <a:t>Спортивная</a:t>
            </a:r>
            <a:endParaRPr lang="ru-RU" sz="1200" dirty="0"/>
          </a:p>
          <a:p>
            <a:r>
              <a:rPr lang="ru-RU" sz="1200" b="1" dirty="0">
                <a:hlinkClick r:id="rId2"/>
              </a:rPr>
              <a:t>Иван Дорн</a:t>
            </a:r>
            <a:r>
              <a:rPr lang="ru-RU" sz="1200" dirty="0"/>
              <a:t>–</a:t>
            </a:r>
          </a:p>
          <a:p>
            <a:r>
              <a:rPr lang="ru-RU" sz="1200" dirty="0">
                <a:hlinkClick r:id="rId15"/>
              </a:rPr>
              <a:t>Целовать другого</a:t>
            </a:r>
            <a:endParaRPr lang="ru-RU" sz="1200" dirty="0"/>
          </a:p>
          <a:p>
            <a:r>
              <a:rPr lang="ru-RU" sz="1200" b="1" dirty="0">
                <a:hlinkClick r:id="rId2"/>
              </a:rPr>
              <a:t>Иван Дорн</a:t>
            </a:r>
            <a:r>
              <a:rPr lang="ru-RU" sz="1200" dirty="0"/>
              <a:t>–</a:t>
            </a:r>
          </a:p>
          <a:p>
            <a:r>
              <a:rPr lang="ru-RU" sz="1200" dirty="0" err="1">
                <a:hlinkClick r:id="rId16"/>
              </a:rPr>
              <a:t>Стыцамен</a:t>
            </a:r>
            <a:r>
              <a:rPr lang="ru-RU" sz="1200" dirty="0">
                <a:hlinkClick r:id="rId16"/>
              </a:rPr>
              <a:t> (минус)</a:t>
            </a:r>
            <a:endParaRPr lang="ru-RU" sz="1200" dirty="0"/>
          </a:p>
          <a:p>
            <a:r>
              <a:rPr lang="ru-RU" sz="1200" b="1" dirty="0">
                <a:hlinkClick r:id="rId2"/>
              </a:rPr>
              <a:t>Иван Дорн</a:t>
            </a:r>
            <a:r>
              <a:rPr lang="ru-RU" sz="1200" dirty="0"/>
              <a:t>–</a:t>
            </a:r>
          </a:p>
          <a:p>
            <a:r>
              <a:rPr lang="ru-RU" sz="1200" dirty="0">
                <a:hlinkClick r:id="rId17"/>
              </a:rPr>
              <a:t>любовь</a:t>
            </a:r>
            <a:endParaRPr lang="ru-RU" sz="1200" dirty="0"/>
          </a:p>
          <a:p>
            <a:r>
              <a:rPr lang="ru-RU" sz="1200" b="1" dirty="0">
                <a:hlinkClick r:id="rId2"/>
              </a:rPr>
              <a:t>Иван Дорн</a:t>
            </a:r>
            <a:r>
              <a:rPr lang="ru-RU" sz="1200" dirty="0"/>
              <a:t>–</a:t>
            </a:r>
          </a:p>
          <a:p>
            <a:r>
              <a:rPr lang="ru-RU" sz="1200" dirty="0">
                <a:hlinkClick r:id="rId18"/>
              </a:rPr>
              <a:t>Бигуди( ремикс )</a:t>
            </a:r>
            <a:endParaRPr lang="ru-RU" sz="1200" dirty="0"/>
          </a:p>
          <a:p>
            <a:r>
              <a:rPr lang="ru-RU" sz="1200" b="1" dirty="0">
                <a:hlinkClick r:id="rId2"/>
              </a:rPr>
              <a:t>Иван Дорн</a:t>
            </a:r>
            <a:r>
              <a:rPr lang="ru-RU" sz="1200" dirty="0"/>
              <a:t>–</a:t>
            </a:r>
          </a:p>
          <a:p>
            <a:r>
              <a:rPr lang="ru-RU" sz="1200" dirty="0">
                <a:hlinkClick r:id="rId19"/>
              </a:rPr>
              <a:t>Танец Пингвина</a:t>
            </a:r>
            <a:endParaRPr lang="ru-RU" sz="1200" dirty="0"/>
          </a:p>
          <a:p>
            <a:r>
              <a:rPr lang="ru-RU" sz="1200" b="1" dirty="0">
                <a:hlinkClick r:id="rId2"/>
              </a:rPr>
              <a:t>Иван Дорн</a:t>
            </a:r>
            <a:r>
              <a:rPr lang="ru-RU" sz="1200" dirty="0"/>
              <a:t>–</a:t>
            </a:r>
          </a:p>
          <a:p>
            <a:r>
              <a:rPr lang="ru-RU" sz="1200" dirty="0">
                <a:hlinkClick r:id="rId20"/>
              </a:rPr>
              <a:t>Лова </a:t>
            </a:r>
            <a:r>
              <a:rPr lang="ru-RU" sz="1200" dirty="0" err="1">
                <a:hlinkClick r:id="rId20"/>
              </a:rPr>
              <a:t>Лова</a:t>
            </a:r>
            <a:r>
              <a:rPr lang="ru-RU" sz="1200" dirty="0">
                <a:hlinkClick r:id="rId20"/>
              </a:rPr>
              <a:t> </a:t>
            </a:r>
            <a:r>
              <a:rPr lang="en-US" sz="1200" dirty="0" err="1">
                <a:hlinkClick r:id="rId20"/>
              </a:rPr>
              <a:t>Dj</a:t>
            </a:r>
            <a:r>
              <a:rPr lang="en-US" sz="1200" dirty="0">
                <a:hlinkClick r:id="rId20"/>
              </a:rPr>
              <a:t> </a:t>
            </a:r>
            <a:r>
              <a:rPr lang="en-US" sz="1200" dirty="0" err="1">
                <a:hlinkClick r:id="rId20"/>
              </a:rPr>
              <a:t>Domingos</a:t>
            </a:r>
            <a:r>
              <a:rPr lang="en-US" sz="1200" dirty="0">
                <a:hlinkClick r:id="rId20"/>
              </a:rPr>
              <a:t> Club House Mix (</a:t>
            </a:r>
            <a:r>
              <a:rPr lang="ru-RU" sz="1200" dirty="0">
                <a:hlinkClick r:id="rId20"/>
              </a:rPr>
              <a:t>осень 2012)</a:t>
            </a:r>
            <a:endParaRPr lang="ru-RU" sz="1200" dirty="0"/>
          </a:p>
          <a:p>
            <a:r>
              <a:rPr lang="ru-RU" sz="1200" b="1" dirty="0">
                <a:hlinkClick r:id="rId2"/>
              </a:rPr>
              <a:t>Иван Дорн</a:t>
            </a:r>
            <a:r>
              <a:rPr lang="ru-RU" sz="1200" dirty="0"/>
              <a:t>–</a:t>
            </a:r>
          </a:p>
          <a:p>
            <a:r>
              <a:rPr lang="ru-RU" sz="1200" dirty="0">
                <a:hlinkClick r:id="rId21"/>
              </a:rPr>
              <a:t>Ненавижу (</a:t>
            </a:r>
            <a:r>
              <a:rPr lang="en-US" sz="1200" dirty="0">
                <a:hlinkClick r:id="rId21"/>
              </a:rPr>
              <a:t>DJ </a:t>
            </a:r>
            <a:r>
              <a:rPr lang="en-US" sz="1200" dirty="0" err="1">
                <a:hlinkClick r:id="rId21"/>
              </a:rPr>
              <a:t>Zapad</a:t>
            </a:r>
            <a:r>
              <a:rPr lang="en-US" sz="1200" dirty="0">
                <a:hlinkClick r:id="rId21"/>
              </a:rPr>
              <a:t> Remix)</a:t>
            </a:r>
            <a:endParaRPr lang="en-US" sz="1200" dirty="0"/>
          </a:p>
          <a:p>
            <a:r>
              <a:rPr lang="ru-RU" sz="1200" b="1" dirty="0">
                <a:hlinkClick r:id="rId2"/>
              </a:rPr>
              <a:t>Иван Дорн</a:t>
            </a:r>
            <a:r>
              <a:rPr lang="ru-RU" sz="1200" dirty="0"/>
              <a:t>–</a:t>
            </a:r>
          </a:p>
          <a:p>
            <a:r>
              <a:rPr lang="en-US" sz="1200" dirty="0">
                <a:hlinkClick r:id="rId22"/>
              </a:rPr>
              <a:t>Leave (</a:t>
            </a:r>
            <a:r>
              <a:rPr lang="en-US" sz="1200" dirty="0" err="1">
                <a:hlinkClick r:id="rId22"/>
              </a:rPr>
              <a:t>Eunique</a:t>
            </a:r>
            <a:r>
              <a:rPr lang="en-US" sz="1200" dirty="0">
                <a:hlinkClick r:id="rId22"/>
              </a:rPr>
              <a:t> Remix)</a:t>
            </a:r>
            <a:endParaRPr lang="en-US" sz="1200" dirty="0"/>
          </a:p>
          <a:p>
            <a:r>
              <a:rPr lang="ru-RU" sz="1200" b="1" dirty="0">
                <a:hlinkClick r:id="rId2"/>
              </a:rPr>
              <a:t>Иван Дорн</a:t>
            </a:r>
            <a:r>
              <a:rPr lang="ru-RU" sz="1200" dirty="0"/>
              <a:t>–</a:t>
            </a:r>
          </a:p>
          <a:p>
            <a:r>
              <a:rPr lang="ru-RU" sz="1200" dirty="0">
                <a:hlinkClick r:id="rId23"/>
              </a:rPr>
              <a:t>Случайная</a:t>
            </a:r>
            <a:endParaRPr lang="ru-RU" sz="1200" dirty="0"/>
          </a:p>
          <a:p>
            <a:r>
              <a:rPr lang="ru-RU" sz="1200" b="1" dirty="0">
                <a:hlinkClick r:id="rId2"/>
              </a:rPr>
              <a:t>Иван Дорн</a:t>
            </a:r>
            <a:r>
              <a:rPr lang="ru-RU" sz="1200" dirty="0"/>
              <a:t>–</a:t>
            </a:r>
          </a:p>
          <a:p>
            <a:r>
              <a:rPr lang="ru-RU" sz="1200" dirty="0">
                <a:hlinkClick r:id="rId24"/>
              </a:rPr>
              <a:t>Бигуди (</a:t>
            </a:r>
            <a:r>
              <a:rPr lang="en-US" sz="1200" dirty="0">
                <a:hlinkClick r:id="rId24"/>
              </a:rPr>
              <a:t>DJ </a:t>
            </a:r>
            <a:r>
              <a:rPr lang="en-US" sz="1200" dirty="0" err="1">
                <a:hlinkClick r:id="rId24"/>
              </a:rPr>
              <a:t>Kirillich</a:t>
            </a:r>
            <a:r>
              <a:rPr lang="en-US" sz="1200" dirty="0">
                <a:hlinkClick r:id="rId24"/>
              </a:rPr>
              <a:t> Mix)</a:t>
            </a:r>
            <a:endParaRPr lang="en-US" sz="1200" dirty="0"/>
          </a:p>
          <a:p>
            <a:r>
              <a:rPr lang="ru-RU" sz="1200" b="1" dirty="0">
                <a:hlinkClick r:id="rId2"/>
              </a:rPr>
              <a:t>Иван Дорн</a:t>
            </a:r>
            <a:r>
              <a:rPr lang="ru-RU" sz="1200" dirty="0"/>
              <a:t>–</a:t>
            </a:r>
          </a:p>
          <a:p>
            <a:r>
              <a:rPr lang="en-US" sz="1200" dirty="0">
                <a:hlinkClick r:id="rId25"/>
              </a:rPr>
              <a:t>Leave (</a:t>
            </a:r>
            <a:r>
              <a:rPr lang="en-US" sz="1200" dirty="0" err="1">
                <a:hlinkClick r:id="rId25"/>
              </a:rPr>
              <a:t>Eunique</a:t>
            </a:r>
            <a:r>
              <a:rPr lang="en-US" sz="1200" dirty="0">
                <a:hlinkClick r:id="rId25"/>
              </a:rPr>
              <a:t> Remix)</a:t>
            </a:r>
            <a:endParaRPr lang="en-US" sz="1200" dirty="0"/>
          </a:p>
          <a:p>
            <a:r>
              <a:rPr lang="ru-RU" sz="1200" b="1" dirty="0">
                <a:hlinkClick r:id="rId2"/>
              </a:rPr>
              <a:t>Иван Дорн</a:t>
            </a:r>
            <a:r>
              <a:rPr lang="ru-RU" sz="1200" dirty="0"/>
              <a:t>–</a:t>
            </a:r>
          </a:p>
          <a:p>
            <a:r>
              <a:rPr lang="ru-RU" sz="1200" dirty="0">
                <a:hlinkClick r:id="rId26"/>
              </a:rPr>
              <a:t>Кричу</a:t>
            </a:r>
            <a:endParaRPr lang="ru-RU" sz="1200" dirty="0"/>
          </a:p>
          <a:p>
            <a:r>
              <a:rPr lang="ru-RU" sz="1200" b="1" dirty="0">
                <a:hlinkClick r:id="rId2"/>
              </a:rPr>
              <a:t>Иван Дорн</a:t>
            </a:r>
            <a:r>
              <a:rPr lang="ru-RU" sz="1200" dirty="0"/>
              <a:t>–</a:t>
            </a:r>
          </a:p>
          <a:p>
            <a:r>
              <a:rPr lang="ru-RU" sz="1200" dirty="0">
                <a:hlinkClick r:id="rId27"/>
              </a:rPr>
              <a:t>Северное Сияние (</a:t>
            </a:r>
            <a:r>
              <a:rPr lang="en-US" sz="1200" dirty="0">
                <a:hlinkClick r:id="rId27"/>
              </a:rPr>
              <a:t>OST </a:t>
            </a:r>
            <a:r>
              <a:rPr lang="ru-RU" sz="1200" dirty="0">
                <a:hlinkClick r:id="rId27"/>
              </a:rPr>
              <a:t>Физрук)</a:t>
            </a:r>
            <a:endParaRPr lang="ru-RU" sz="1200" dirty="0"/>
          </a:p>
          <a:p>
            <a:r>
              <a:rPr lang="ru-RU" sz="1200" b="1" dirty="0">
                <a:hlinkClick r:id="rId2"/>
              </a:rPr>
              <a:t>Иван Дорн</a:t>
            </a:r>
            <a:r>
              <a:rPr lang="ru-RU" sz="1200" dirty="0"/>
              <a:t>–</a:t>
            </a:r>
          </a:p>
          <a:p>
            <a:r>
              <a:rPr lang="ru-RU" sz="1200" dirty="0">
                <a:hlinkClick r:id="rId28"/>
              </a:rPr>
              <a:t>Телепорт</a:t>
            </a:r>
            <a:endParaRPr lang="ru-RU" sz="1200" dirty="0"/>
          </a:p>
          <a:p>
            <a:r>
              <a:rPr lang="ru-RU" sz="1200" b="1" dirty="0">
                <a:hlinkClick r:id="rId2"/>
              </a:rPr>
              <a:t>Иван Дорн</a:t>
            </a:r>
            <a:r>
              <a:rPr lang="ru-RU" sz="1200" dirty="0"/>
              <a:t>–</a:t>
            </a:r>
          </a:p>
          <a:p>
            <a:r>
              <a:rPr lang="ru-RU" sz="1200" dirty="0">
                <a:hlinkClick r:id="rId29"/>
              </a:rPr>
              <a:t>3000</a:t>
            </a:r>
            <a:endParaRPr lang="ru-RU" sz="1200" dirty="0"/>
          </a:p>
          <a:p>
            <a:r>
              <a:rPr lang="ru-RU" sz="1200" b="1" dirty="0">
                <a:hlinkClick r:id="rId2"/>
              </a:rPr>
              <a:t>Иван Дорн</a:t>
            </a:r>
            <a:r>
              <a:rPr lang="ru-RU" sz="1200" dirty="0"/>
              <a:t>–</a:t>
            </a:r>
          </a:p>
          <a:p>
            <a:r>
              <a:rPr lang="ru-RU" sz="1200" dirty="0">
                <a:hlinkClick r:id="rId30"/>
              </a:rPr>
              <a:t>Лететь</a:t>
            </a:r>
            <a:endParaRPr lang="ru-RU" sz="1200" dirty="0"/>
          </a:p>
          <a:p>
            <a:r>
              <a:rPr lang="ru-RU" sz="1200" b="1" dirty="0">
                <a:hlinkClick r:id="rId2"/>
              </a:rPr>
              <a:t>Иван Дорн</a:t>
            </a:r>
            <a:r>
              <a:rPr lang="ru-RU" sz="1200" dirty="0"/>
              <a:t>–</a:t>
            </a:r>
          </a:p>
          <a:p>
            <a:r>
              <a:rPr lang="en-US" sz="1200" dirty="0">
                <a:hlinkClick r:id="rId31"/>
              </a:rPr>
              <a:t>Lola </a:t>
            </a:r>
            <a:r>
              <a:rPr lang="en-US" sz="1200" dirty="0" err="1">
                <a:hlinkClick r:id="rId31"/>
              </a:rPr>
              <a:t>Lola</a:t>
            </a:r>
            <a:endParaRPr lang="en-US" sz="1200" dirty="0"/>
          </a:p>
          <a:p>
            <a:r>
              <a:rPr lang="ru-RU" sz="1200" b="1" dirty="0">
                <a:hlinkClick r:id="rId2"/>
              </a:rPr>
              <a:t>Иван Дорн</a:t>
            </a:r>
            <a:r>
              <a:rPr lang="ru-RU" sz="1200" dirty="0"/>
              <a:t>–</a:t>
            </a:r>
          </a:p>
          <a:p>
            <a:r>
              <a:rPr lang="ru-RU" sz="1200" dirty="0">
                <a:hlinkClick r:id="rId32"/>
              </a:rPr>
              <a:t>Актриса</a:t>
            </a:r>
            <a:endParaRPr lang="ru-RU" sz="1200" dirty="0"/>
          </a:p>
          <a:p>
            <a:r>
              <a:rPr lang="ru-RU" sz="1200" b="1" dirty="0">
                <a:hlinkClick r:id="rId2"/>
              </a:rPr>
              <a:t>Иван Дорн</a:t>
            </a:r>
            <a:r>
              <a:rPr lang="ru-RU" sz="1200" dirty="0"/>
              <a:t>–</a:t>
            </a:r>
          </a:p>
          <a:p>
            <a:r>
              <a:rPr lang="ru-RU" sz="1200" dirty="0">
                <a:hlinkClick r:id="rId33"/>
              </a:rPr>
              <a:t>Дружба, Кому Это Нужно</a:t>
            </a:r>
            <a:endParaRPr lang="ru-RU" sz="1200" dirty="0"/>
          </a:p>
          <a:p>
            <a:r>
              <a:rPr lang="ru-RU" sz="1200" b="1" dirty="0">
                <a:hlinkClick r:id="rId2"/>
              </a:rPr>
              <a:t>Иван Дорн</a:t>
            </a:r>
            <a:r>
              <a:rPr lang="ru-RU" sz="1200" dirty="0"/>
              <a:t>–</a:t>
            </a:r>
          </a:p>
          <a:p>
            <a:r>
              <a:rPr lang="ru-RU" sz="1200" dirty="0" err="1">
                <a:hlinkClick r:id="rId34"/>
              </a:rPr>
              <a:t>Безмато</a:t>
            </a:r>
            <a:endParaRPr lang="ru-RU" sz="1200" dirty="0"/>
          </a:p>
          <a:p>
            <a:r>
              <a:rPr lang="ru-RU" sz="1200" b="1" dirty="0">
                <a:hlinkClick r:id="rId2"/>
              </a:rPr>
              <a:t>Иван Дорн</a:t>
            </a:r>
            <a:r>
              <a:rPr lang="ru-RU" sz="1200" dirty="0"/>
              <a:t>–</a:t>
            </a:r>
          </a:p>
          <a:p>
            <a:r>
              <a:rPr lang="ru-RU" sz="1200" dirty="0">
                <a:hlinkClick r:id="rId35"/>
              </a:rPr>
              <a:t>Где вино</a:t>
            </a:r>
            <a:endParaRPr lang="ru-RU" sz="1200" dirty="0"/>
          </a:p>
          <a:p>
            <a:r>
              <a:rPr lang="ru-RU" sz="1200" b="1" dirty="0">
                <a:hlinkClick r:id="rId2"/>
              </a:rPr>
              <a:t>Иван Дорн</a:t>
            </a:r>
            <a:r>
              <a:rPr lang="ru-RU" sz="1200" dirty="0"/>
              <a:t>–</a:t>
            </a:r>
          </a:p>
          <a:p>
            <a:r>
              <a:rPr lang="ru-RU" sz="1200" dirty="0">
                <a:hlinkClick r:id="rId36"/>
              </a:rPr>
              <a:t>Кричу (</a:t>
            </a:r>
            <a:r>
              <a:rPr lang="en-US" sz="1200" dirty="0">
                <a:hlinkClick r:id="rId36"/>
              </a:rPr>
              <a:t>new remix)</a:t>
            </a:r>
            <a:endParaRPr lang="en-US" sz="1200" dirty="0"/>
          </a:p>
          <a:p>
            <a:r>
              <a:rPr lang="ru-RU" sz="1200" b="1" dirty="0">
                <a:hlinkClick r:id="rId2"/>
              </a:rPr>
              <a:t>Иван Дорн</a:t>
            </a:r>
            <a:r>
              <a:rPr lang="ru-RU" sz="1200" dirty="0"/>
              <a:t>–</a:t>
            </a:r>
          </a:p>
          <a:p>
            <a:r>
              <a:rPr lang="en-US" sz="1200" dirty="0">
                <a:hlinkClick r:id="rId37"/>
              </a:rPr>
              <a:t>Leave (</a:t>
            </a:r>
            <a:r>
              <a:rPr lang="en-US" sz="1200" dirty="0" err="1">
                <a:hlinkClick r:id="rId37"/>
              </a:rPr>
              <a:t>Eunique</a:t>
            </a:r>
            <a:r>
              <a:rPr lang="en-US" sz="1200" dirty="0">
                <a:hlinkClick r:id="rId37"/>
              </a:rPr>
              <a:t> Remix)</a:t>
            </a:r>
            <a:endParaRPr lang="en-US" sz="1200" dirty="0"/>
          </a:p>
          <a:p>
            <a:r>
              <a:rPr lang="ru-RU" sz="1200" b="1" dirty="0">
                <a:hlinkClick r:id="rId2"/>
              </a:rPr>
              <a:t>Иван Дорн</a:t>
            </a:r>
            <a:r>
              <a:rPr lang="ru-RU" sz="1200" dirty="0"/>
              <a:t>–</a:t>
            </a:r>
          </a:p>
          <a:p>
            <a:r>
              <a:rPr lang="ru-RU" sz="1200" dirty="0">
                <a:hlinkClick r:id="rId38"/>
              </a:rPr>
              <a:t>Стая</a:t>
            </a:r>
            <a:endParaRPr lang="ru-RU" sz="1200" dirty="0"/>
          </a:p>
          <a:p>
            <a:r>
              <a:rPr lang="ru-RU" sz="1200" b="1" dirty="0">
                <a:hlinkClick r:id="rId2"/>
              </a:rPr>
              <a:t>Иван Дорн</a:t>
            </a:r>
            <a:r>
              <a:rPr lang="ru-RU" sz="1200" dirty="0"/>
              <a:t>–</a:t>
            </a:r>
          </a:p>
          <a:p>
            <a:r>
              <a:rPr lang="ru-RU" sz="1200" dirty="0">
                <a:hlinkClick r:id="rId39"/>
              </a:rPr>
              <a:t>Невоспитанный</a:t>
            </a:r>
            <a:endParaRPr lang="ru-RU" sz="1200" dirty="0"/>
          </a:p>
          <a:p>
            <a:r>
              <a:rPr lang="ru-RU" sz="1200" b="1" dirty="0">
                <a:hlinkClick r:id="rId2"/>
              </a:rPr>
              <a:t>Иван Дорн</a:t>
            </a:r>
            <a:r>
              <a:rPr lang="ru-RU" sz="1200" dirty="0"/>
              <a:t>–</a:t>
            </a:r>
          </a:p>
          <a:p>
            <a:r>
              <a:rPr lang="ru-RU" sz="1200" dirty="0">
                <a:hlinkClick r:id="rId40"/>
              </a:rPr>
              <a:t>Весна (</a:t>
            </a:r>
            <a:r>
              <a:rPr lang="en-US" sz="1200" dirty="0">
                <a:hlinkClick r:id="rId40"/>
              </a:rPr>
              <a:t>feat. </a:t>
            </a:r>
            <a:r>
              <a:rPr lang="en-US" sz="1200" dirty="0" err="1">
                <a:hlinkClick r:id="rId40"/>
              </a:rPr>
              <a:t>Pianoboy</a:t>
            </a:r>
            <a:r>
              <a:rPr lang="en-US" sz="1200" dirty="0">
                <a:hlinkClick r:id="rId40"/>
              </a:rPr>
              <a:t>)</a:t>
            </a:r>
            <a:endParaRPr lang="en-US" sz="1200" dirty="0"/>
          </a:p>
          <a:p>
            <a:r>
              <a:rPr lang="ru-RU" sz="1200" b="1" dirty="0">
                <a:hlinkClick r:id="rId2"/>
              </a:rPr>
              <a:t>Иван Дорн</a:t>
            </a:r>
            <a:r>
              <a:rPr lang="ru-RU" sz="1200" dirty="0"/>
              <a:t>–</a:t>
            </a:r>
          </a:p>
          <a:p>
            <a:r>
              <a:rPr lang="ru-RU" sz="1200" dirty="0">
                <a:hlinkClick r:id="rId41"/>
              </a:rPr>
              <a:t>Бигуди (</a:t>
            </a:r>
            <a:r>
              <a:rPr lang="en-US" sz="1200" dirty="0">
                <a:hlinkClick r:id="rId41"/>
              </a:rPr>
              <a:t>Slider &amp; </a:t>
            </a:r>
            <a:r>
              <a:rPr lang="en-US" sz="1200" dirty="0" err="1">
                <a:hlinkClick r:id="rId41"/>
              </a:rPr>
              <a:t>Magnit</a:t>
            </a:r>
            <a:r>
              <a:rPr lang="en-US" sz="1200" dirty="0">
                <a:hlinkClick r:id="rId41"/>
              </a:rPr>
              <a:t> Remix)</a:t>
            </a:r>
            <a:endParaRPr lang="en-US" sz="1200" dirty="0"/>
          </a:p>
          <a:p>
            <a:r>
              <a:rPr lang="ru-RU" sz="1200" b="1" dirty="0">
                <a:hlinkClick r:id="rId2"/>
              </a:rPr>
              <a:t>Иван Дорн</a:t>
            </a:r>
            <a:r>
              <a:rPr lang="ru-RU" sz="1200" dirty="0"/>
              <a:t>–</a:t>
            </a:r>
          </a:p>
          <a:p>
            <a:r>
              <a:rPr lang="en-US" sz="1200" dirty="0">
                <a:hlinkClick r:id="rId42"/>
              </a:rPr>
              <a:t>Lola </a:t>
            </a:r>
            <a:r>
              <a:rPr lang="en-US" sz="1200" dirty="0" err="1">
                <a:hlinkClick r:id="rId42"/>
              </a:rPr>
              <a:t>Lola</a:t>
            </a:r>
            <a:endParaRPr lang="en-US" sz="1200" dirty="0"/>
          </a:p>
          <a:p>
            <a:r>
              <a:rPr lang="ru-RU" sz="1200" b="1" dirty="0">
                <a:hlinkClick r:id="rId2"/>
              </a:rPr>
              <a:t>Иван Дорн</a:t>
            </a:r>
            <a:r>
              <a:rPr lang="ru-RU" sz="1200" dirty="0"/>
              <a:t>–</a:t>
            </a:r>
          </a:p>
          <a:p>
            <a:r>
              <a:rPr lang="ru-RU" sz="1200" dirty="0">
                <a:hlinkClick r:id="rId43"/>
              </a:rPr>
              <a:t>Ты всегда в плюсе</a:t>
            </a:r>
            <a:endParaRPr lang="ru-RU" sz="1200" dirty="0"/>
          </a:p>
          <a:p>
            <a:r>
              <a:rPr lang="ru-RU" sz="1200" b="1" dirty="0">
                <a:hlinkClick r:id="rId2"/>
              </a:rPr>
              <a:t>Иван Дорн</a:t>
            </a:r>
            <a:r>
              <a:rPr lang="ru-RU" sz="1200" dirty="0"/>
              <a:t>–</a:t>
            </a:r>
          </a:p>
          <a:p>
            <a:r>
              <a:rPr lang="ru-RU" sz="1200" dirty="0">
                <a:hlinkClick r:id="rId44"/>
              </a:rPr>
              <a:t>Ненавижу (</a:t>
            </a:r>
            <a:r>
              <a:rPr lang="en-US" sz="1200" dirty="0">
                <a:hlinkClick r:id="rId44"/>
              </a:rPr>
              <a:t>DJ ALEX GOOD mash-up 2k13)(</a:t>
            </a:r>
            <a:r>
              <a:rPr lang="en-US" sz="1200" dirty="0" err="1">
                <a:hlinkClick r:id="rId44"/>
              </a:rPr>
              <a:t>Dj</a:t>
            </a:r>
            <a:r>
              <a:rPr lang="en-US" sz="1200" dirty="0">
                <a:hlinkClick r:id="rId44"/>
              </a:rPr>
              <a:t> Ok mix)</a:t>
            </a:r>
            <a:endParaRPr lang="en-US" sz="1200" dirty="0"/>
          </a:p>
          <a:p>
            <a:r>
              <a:rPr lang="ru-RU" sz="1200" b="1" dirty="0">
                <a:hlinkClick r:id="rId2"/>
              </a:rPr>
              <a:t>Иван Дорн</a:t>
            </a:r>
            <a:r>
              <a:rPr lang="ru-RU" sz="1200" dirty="0"/>
              <a:t>–</a:t>
            </a:r>
          </a:p>
          <a:p>
            <a:r>
              <a:rPr lang="ru-RU" sz="1200" dirty="0">
                <a:hlinkClick r:id="rId45"/>
              </a:rPr>
              <a:t>Гребля</a:t>
            </a:r>
            <a:endParaRPr lang="ru-RU" sz="1200" dirty="0"/>
          </a:p>
          <a:p>
            <a:r>
              <a:rPr lang="ru-RU" sz="1200" b="1" dirty="0">
                <a:hlinkClick r:id="rId2"/>
              </a:rPr>
              <a:t>Иван Дорн</a:t>
            </a:r>
            <a:r>
              <a:rPr lang="ru-RU" sz="1200" dirty="0"/>
              <a:t>–</a:t>
            </a:r>
          </a:p>
          <a:p>
            <a:r>
              <a:rPr lang="ru-RU" sz="1200" dirty="0">
                <a:hlinkClick r:id="rId46"/>
              </a:rPr>
              <a:t>Северное Сияние (</a:t>
            </a:r>
            <a:r>
              <a:rPr lang="en-US" sz="1200" dirty="0">
                <a:hlinkClick r:id="rId46"/>
              </a:rPr>
              <a:t>Anton </a:t>
            </a:r>
            <a:r>
              <a:rPr lang="en-US" sz="1200" dirty="0" err="1">
                <a:hlinkClick r:id="rId46"/>
              </a:rPr>
              <a:t>Ishutin</a:t>
            </a:r>
            <a:r>
              <a:rPr lang="en-US" sz="1200" dirty="0">
                <a:hlinkClick r:id="rId46"/>
              </a:rPr>
              <a:t> edit)</a:t>
            </a:r>
            <a:endParaRPr lang="en-US" sz="1200" dirty="0"/>
          </a:p>
          <a:p>
            <a:r>
              <a:rPr lang="ru-RU" sz="1200" b="1" dirty="0">
                <a:hlinkClick r:id="rId2"/>
              </a:rPr>
              <a:t>Иван Дорн</a:t>
            </a:r>
            <a:r>
              <a:rPr lang="ru-RU" sz="1200" dirty="0"/>
              <a:t>–</a:t>
            </a:r>
          </a:p>
          <a:p>
            <a:r>
              <a:rPr lang="ru-RU" sz="1200" dirty="0">
                <a:hlinkClick r:id="rId47"/>
              </a:rPr>
              <a:t>Река Меняет Русло</a:t>
            </a:r>
            <a:endParaRPr lang="ru-RU" sz="1200" dirty="0"/>
          </a:p>
          <a:p>
            <a:r>
              <a:rPr lang="ru-RU" sz="1200" b="1" dirty="0">
                <a:hlinkClick r:id="rId2"/>
              </a:rPr>
              <a:t>Иван Дорн</a:t>
            </a:r>
            <a:r>
              <a:rPr lang="ru-RU" sz="1200" dirty="0"/>
              <a:t>–</a:t>
            </a:r>
          </a:p>
          <a:p>
            <a:r>
              <a:rPr lang="ru-RU" sz="1200" dirty="0">
                <a:hlinkClick r:id="rId48"/>
              </a:rPr>
              <a:t>Мишка Виновен (</a:t>
            </a:r>
            <a:r>
              <a:rPr lang="en-US" sz="1200" dirty="0">
                <a:hlinkClick r:id="rId48"/>
              </a:rPr>
              <a:t>Matthew Maas Edit)</a:t>
            </a:r>
            <a:endParaRPr lang="en-US" sz="1200" dirty="0"/>
          </a:p>
          <a:p>
            <a:r>
              <a:rPr lang="ru-RU" sz="1200" b="1" dirty="0">
                <a:hlinkClick r:id="rId2"/>
              </a:rPr>
              <a:t>Иван Дорн</a:t>
            </a:r>
            <a:r>
              <a:rPr lang="ru-RU" sz="1200" dirty="0"/>
              <a:t>–</a:t>
            </a:r>
          </a:p>
          <a:p>
            <a:r>
              <a:rPr lang="ru-RU" sz="1200" dirty="0">
                <a:hlinkClick r:id="rId49"/>
              </a:rPr>
              <a:t>Дружба кому это нужно</a:t>
            </a:r>
            <a:r>
              <a:rPr lang="ru-RU" sz="1200" dirty="0" smtClean="0">
                <a:hlinkClick r:id="rId49"/>
              </a:rPr>
              <a:t>?</a:t>
            </a:r>
            <a:endParaRPr lang="ru-RU" sz="1200" dirty="0"/>
          </a:p>
          <a:p>
            <a:r>
              <a:rPr lang="ru-RU" sz="1200" b="1" dirty="0">
                <a:hlinkClick r:id="rId2"/>
              </a:rPr>
              <a:t>Иван Дорн</a:t>
            </a:r>
            <a:r>
              <a:rPr lang="ru-RU" sz="1200" dirty="0"/>
              <a:t>–</a:t>
            </a:r>
          </a:p>
          <a:p>
            <a:r>
              <a:rPr lang="ru-RU" sz="1200" dirty="0">
                <a:hlinkClick r:id="rId50"/>
              </a:rPr>
              <a:t>Прониклась Мной (</a:t>
            </a:r>
            <a:r>
              <a:rPr lang="en-US" sz="1200" dirty="0">
                <a:hlinkClick r:id="rId50"/>
              </a:rPr>
              <a:t>ft. </a:t>
            </a:r>
            <a:r>
              <a:rPr lang="ru-RU" sz="1200" dirty="0" err="1">
                <a:hlinkClick r:id="rId50"/>
              </a:rPr>
              <a:t>Кравц</a:t>
            </a:r>
            <a:r>
              <a:rPr lang="ru-RU" sz="1200" dirty="0">
                <a:hlinkClick r:id="rId50"/>
              </a:rPr>
              <a:t>) (</a:t>
            </a:r>
            <a:r>
              <a:rPr lang="en-US" sz="1200" dirty="0">
                <a:hlinkClick r:id="rId50"/>
              </a:rPr>
              <a:t>Ingo &amp; </a:t>
            </a:r>
            <a:r>
              <a:rPr lang="en-US" sz="1200" dirty="0" err="1">
                <a:hlinkClick r:id="rId50"/>
              </a:rPr>
              <a:t>Micaele</a:t>
            </a:r>
            <a:r>
              <a:rPr lang="en-US" sz="1200" dirty="0">
                <a:hlinkClick r:id="rId50"/>
              </a:rPr>
              <a:t> remix)</a:t>
            </a:r>
            <a:endParaRPr lang="en-US" sz="1200" dirty="0"/>
          </a:p>
          <a:p>
            <a:r>
              <a:rPr lang="ru-RU" sz="1200" b="1" dirty="0">
                <a:hlinkClick r:id="rId2"/>
              </a:rPr>
              <a:t>Иван Дорн</a:t>
            </a:r>
            <a:r>
              <a:rPr lang="ru-RU" sz="1200" dirty="0"/>
              <a:t>–</a:t>
            </a:r>
          </a:p>
          <a:p>
            <a:r>
              <a:rPr lang="ru-RU" sz="1200" dirty="0">
                <a:hlinkClick r:id="rId51"/>
              </a:rPr>
              <a:t>Невоспитанный</a:t>
            </a:r>
            <a:endParaRPr lang="ru-RU" sz="1200" dirty="0"/>
          </a:p>
          <a:p>
            <a:r>
              <a:rPr lang="ru-RU" sz="1200" b="1" dirty="0">
                <a:hlinkClick r:id="rId2"/>
              </a:rPr>
              <a:t>Иван Дорн</a:t>
            </a:r>
            <a:r>
              <a:rPr lang="ru-RU" sz="1200" dirty="0"/>
              <a:t>–</a:t>
            </a:r>
          </a:p>
          <a:p>
            <a:r>
              <a:rPr lang="en-US" sz="1200" dirty="0">
                <a:hlinkClick r:id="rId52"/>
              </a:rPr>
              <a:t>River (</a:t>
            </a:r>
            <a:r>
              <a:rPr lang="en-US" sz="1200" dirty="0" err="1">
                <a:hlinkClick r:id="rId52"/>
              </a:rPr>
              <a:t>Sako</a:t>
            </a:r>
            <a:r>
              <a:rPr lang="en-US" sz="1200" dirty="0">
                <a:hlinkClick r:id="rId52"/>
              </a:rPr>
              <a:t> </a:t>
            </a:r>
            <a:r>
              <a:rPr lang="en-US" sz="1200" dirty="0" err="1">
                <a:hlinkClick r:id="rId52"/>
              </a:rPr>
              <a:t>Isoyan</a:t>
            </a:r>
            <a:r>
              <a:rPr lang="en-US" sz="1200" dirty="0">
                <a:hlinkClick r:id="rId52"/>
              </a:rPr>
              <a:t> Edit)</a:t>
            </a:r>
            <a:endParaRPr lang="en-US" sz="1200" dirty="0"/>
          </a:p>
          <a:p>
            <a:endParaRPr lang="ru-RU" sz="1200" dirty="0"/>
          </a:p>
        </p:txBody>
      </p:sp>
    </p:spTree>
    <p:extLst>
      <p:ext uri="{BB962C8B-B14F-4D97-AF65-F5344CB8AC3E}">
        <p14:creationId xmlns:p14="http://schemas.microsoft.com/office/powerpoint/2010/main" val="1237075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276872"/>
            <a:ext cx="8229600" cy="1143000"/>
          </a:xfrm>
        </p:spPr>
        <p:txBody>
          <a:bodyPr>
            <a:noAutofit/>
          </a:bodyPr>
          <a:lstStyle/>
          <a:p>
            <a:r>
              <a:rPr lang="en-US" sz="11500" dirty="0" smtClean="0"/>
              <a:t>THE AND</a:t>
            </a:r>
            <a:endParaRPr lang="ru-RU" sz="11500" dirty="0"/>
          </a:p>
        </p:txBody>
      </p:sp>
    </p:spTree>
    <p:extLst>
      <p:ext uri="{BB962C8B-B14F-4D97-AF65-F5344CB8AC3E}">
        <p14:creationId xmlns:p14="http://schemas.microsoft.com/office/powerpoint/2010/main" val="1399351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242</TotalTime>
  <Words>301</Words>
  <Application>Microsoft Office PowerPoint</Application>
  <PresentationFormat>Экран (4:3)</PresentationFormat>
  <Paragraphs>109</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Апекс</vt:lpstr>
      <vt:lpstr>Презентация PowerPoint</vt:lpstr>
      <vt:lpstr>I like listening to a very wide variety of music, including pop, hip- pop, rap music, sometimes rock and also I like electronic music. I like listening loud music but it scarcely ever works out.  </vt:lpstr>
      <vt:lpstr>At the moment my favorite singer is Ivan Dorn. This is a Ukrainian singer who has released two albums and he is the most popular singer in Russia and Ukraine now. Viva Magazine recognized him as the most handsome man in 2012. And I just like listening to his music and dance with it.  </vt:lpstr>
      <vt:lpstr>Ivan grew up in normal family, and at the age of 6 years he started to go on stage for singing songs. When he was at school he took part in all events held at the school. </vt:lpstr>
      <vt:lpstr>In 2007 he became the second member of the band "Paranormalnye", which was very popular and it was a pity that the band broke up. And since 2010 Dorn began his solo career releasing songs that he writes himself.  </vt:lpstr>
      <vt:lpstr>Generally I also like Dorn how person which in his 25 years has made a lot thanks to his efforts and talent. At his concerts he sings only live and in this way he shows their respect to his fans. He does not use services of producers, hides his personal life from the media, he does not advertise himself with various scandals. He's just doing his job which he loves and for that reasons he is loved by his fans. On the Internet the number of his hits broke all records in views and downloads because he makes quality and fashionable music.  </vt:lpstr>
      <vt:lpstr>Презентация PowerPoint</vt:lpstr>
      <vt:lpstr>Презентация PowerPoint</vt:lpstr>
      <vt:lpstr>THE AND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9</cp:revision>
  <dcterms:created xsi:type="dcterms:W3CDTF">2015-01-25T15:28:18Z</dcterms:created>
  <dcterms:modified xsi:type="dcterms:W3CDTF">2015-01-26T19:49:04Z</dcterms:modified>
</cp:coreProperties>
</file>