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28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4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6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5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0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3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8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3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7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8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E051694-B6DA-4BB2-8974-4828FB5412E9}" type="datetimeFigureOut">
              <a:rPr lang="ru-RU" smtClean="0"/>
              <a:t>15.12.2013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CAFFACA-348B-4635-BD2E-0C18EE845F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Batang" panose="02030600000101010101" pitchFamily="18" charset="-127"/>
                <a:cs typeface="Traditional Arabic" panose="02020603050405020304" pitchFamily="18" charset="-78"/>
              </a:rPr>
              <a:t>Балет России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Batang" panose="02030600000101010101" pitchFamily="18" charset="-127"/>
              <a:cs typeface="Traditional Arabic" panose="02020603050405020304" pitchFamily="18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105400"/>
            <a:ext cx="4568552" cy="1752600"/>
          </a:xfrm>
        </p:spPr>
        <p:txBody>
          <a:bodyPr/>
          <a:lstStyle/>
          <a:p>
            <a:pPr algn="r"/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Batang" panose="02030600000101010101" pitchFamily="18" charset="-127"/>
              </a:rPr>
              <a:t>Подготовила ученица 11 класса</a:t>
            </a:r>
          </a:p>
          <a:p>
            <a:pPr algn="r"/>
            <a:r>
              <a:rPr lang="ru-RU" sz="28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Batang" panose="02030600000101010101" pitchFamily="18" charset="-127"/>
              </a:rPr>
              <a:t>Хахалева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Batang" panose="02030600000101010101" pitchFamily="18" charset="-127"/>
              </a:rPr>
              <a:t> Юлия</a:t>
            </a:r>
          </a:p>
          <a:p>
            <a:endParaRPr lang="ru-RU" dirty="0"/>
          </a:p>
        </p:txBody>
      </p:sp>
      <p:pic>
        <p:nvPicPr>
          <p:cNvPr id="4" name="Clint_Mansell_-_Black_swan_OST_CHernyj_Lebed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6165304"/>
            <a:ext cx="177552" cy="1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6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120908"/>
            <a:ext cx="2207629" cy="285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60032" y="1772816"/>
            <a:ext cx="3826966" cy="36506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Традиция </a:t>
            </a:r>
            <a:r>
              <a:rPr lang="ru-RU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симфонизации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балетной музыки была продолжена  Глазуновым в балетах «Раймонда»(1898), «Барышня-служанка»(1900), «Времена года»(1900).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2" y="692696"/>
            <a:ext cx="216024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2" y="3706906"/>
            <a:ext cx="3687394" cy="2455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3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13757" y="1683861"/>
            <a:ext cx="3755363" cy="23042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Крупный вклад в русское балетное искусство внёс М. М. Фокин  существенно расширив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круг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идей и образов в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балете,Его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постановки для «Русских сезонов» балетов «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Шопениана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«Петрушка», «Жар-птица» и др. принесли славу русскому балету за рубежом.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132856"/>
            <a:ext cx="2004323" cy="2583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6" y="4509120"/>
            <a:ext cx="2821681" cy="1938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7" y="2492896"/>
            <a:ext cx="2821681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2" y="495894"/>
            <a:ext cx="2821681" cy="1941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5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9351" y="1125279"/>
            <a:ext cx="7745505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Завоевала мировую известность созданная Фокиным для Анны Павловой миниатюра «Умирающий лебедь»(1907).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3680"/>
            <a:ext cx="2304256" cy="3441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69726"/>
            <a:ext cx="2376264" cy="3441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2576513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09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628800"/>
            <a:ext cx="3728737" cy="36289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1911-13 на почве «Русских сезонов» образовалась постоянная труппа  «Русский балет Дягилева». После ухода из труппы Фокина её балетмейстером стал Вацлав Нижинский. Самой известной его постановкой стал балет «Весна священная» на музыку  Стравинского.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2951609" cy="2361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71473"/>
            <a:ext cx="2196656" cy="264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89" y="4236058"/>
            <a:ext cx="3150121" cy="198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96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980728"/>
            <a:ext cx="7745505" cy="3877815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1909 г. начинаются ежегодные выступления артистов русского балета в Париже, организованные театральным деятелем С. Дягилевым.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танцовщиков Вацлава Нижинского, Тамары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Карсавиной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Адольфа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Болъма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стали известны во всем мире.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676">
            <a:off x="1231205" y="3197170"/>
            <a:ext cx="2413977" cy="320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61" y="3082394"/>
            <a:ext cx="2197010" cy="32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943">
            <a:off x="5970300" y="3164206"/>
            <a:ext cx="2280793" cy="32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98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72308" y="1686545"/>
            <a:ext cx="4376809" cy="33408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 балет не терял своей значимости в годы после Первой мировой войны и при советской власти. 1920-е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появляются постановки Касьяна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Голейзовского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Федора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Лопухова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("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Величие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мироздания«).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2" y="989381"/>
            <a:ext cx="2475556" cy="3020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318468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30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548680"/>
            <a:ext cx="7745505" cy="3877815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Зрители в Западной Европе и США были практически не знакомы с советским балетом до середины 1950-х годов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,.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 к нему вызвало поразительное мастерство балерин Большого театра Галины Улановой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Майи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Плисецкой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17">
            <a:off x="4788025" y="2760195"/>
            <a:ext cx="2952328" cy="3465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846">
            <a:off x="1923166" y="2769905"/>
            <a:ext cx="2644883" cy="3511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41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916832"/>
            <a:ext cx="4232793" cy="34129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1980-х годах административное и политическое давление на искусство в Советском Союзе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ослабло.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Юрий Григорович, который с 1964 стоял во главе балета Большого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 автор постановок "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Каменный цветок"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"Спартак"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типично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советских.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27">
            <a:off x="6336829" y="332657"/>
            <a:ext cx="2285054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295">
            <a:off x="4631268" y="2492896"/>
            <a:ext cx="3411122" cy="2274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706">
            <a:off x="5940152" y="4556252"/>
            <a:ext cx="3078408" cy="2048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1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55976" y="1196752"/>
            <a:ext cx="4104456" cy="387781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Распад Советского Союза и последовавший экономический кризис принес огромные трудности балетным труппам, которые до этого щедро субсидировались государством. Многие танцовщики и педагоги покинули страну, чтобы обосноваться в США, Англии, Германии и других западных странах.</a:t>
            </a:r>
          </a:p>
        </p:txBody>
      </p:sp>
      <p:pic>
        <p:nvPicPr>
          <p:cNvPr id="18434" name="Picture 2" descr="C:\Users\бобер\Desktop\balet-ob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87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балет через все сложные этапы своей истории сумел пронести и сохранить национальные особенности, опиравшиеся на демократические традиции русской культуры, рожденной народом.</a:t>
            </a:r>
          </a:p>
        </p:txBody>
      </p:sp>
    </p:spTree>
    <p:extLst>
      <p:ext uri="{BB962C8B-B14F-4D97-AF65-F5344CB8AC3E}">
        <p14:creationId xmlns:p14="http://schemas.microsoft.com/office/powerpoint/2010/main" val="209774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1756791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 — вид сценического искусства, основными выразительными средствами которого являются неразрывно связанные между собой  музыка и  танец.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427">
            <a:off x="1637653" y="2545097"/>
            <a:ext cx="2888324" cy="3793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бобер\Desktop\0012-007-Tantsy-bal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204">
            <a:off x="4159229" y="2487183"/>
            <a:ext cx="2938157" cy="366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31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63688" y="2636912"/>
            <a:ext cx="5960984" cy="3877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Спасибо за просмотр!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38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16016" y="1952836"/>
            <a:ext cx="4032449" cy="37084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 зародился в Италии в эпоху Возрождения (XVI в.) вначале как объединённая единым действием или настроением танцевальная сценка, эпизод в музыкальном представлении, опере.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39951" y="404664"/>
            <a:ext cx="5004049" cy="1054250"/>
          </a:xfrm>
        </p:spPr>
        <p:txBody>
          <a:bodyPr/>
          <a:lstStyle/>
          <a:p>
            <a:r>
              <a:rPr lang="ru-RU" sz="4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Зарождение балета</a:t>
            </a:r>
            <a:endParaRPr lang="ru-RU" sz="4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бобер\Desktop\bale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" y="0"/>
            <a:ext cx="41401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997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93" y="1763332"/>
            <a:ext cx="2232248" cy="297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3584721" cy="387781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февраля  1673 г. при дворе царя Алексея Михайловича был поставлен первый в России балетный спектакль — «Балет об Орфее и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Евридике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Тяжелые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пышные, со множеством украшений костюмы и высокие парики стесняли движения танцующих.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 в России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41" y="1340768"/>
            <a:ext cx="2418919" cy="292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00" y="3861048"/>
            <a:ext cx="2157199" cy="2753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68168"/>
            <a:ext cx="2667357" cy="2251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469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124744"/>
            <a:ext cx="7745505" cy="2476797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Петре I в нач. XVIII в.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1738 году по ходатайству французского танцмейстера Жана-Батиста Ланде в Санкт-Петербурге была открыта первая в России школа балетного танца (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ныне Академия Русского балета им. А. Я. Вагановой).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995">
            <a:off x="1148247" y="3501009"/>
            <a:ext cx="3605916" cy="2599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066">
            <a:off x="4679277" y="3456645"/>
            <a:ext cx="2937978" cy="2801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559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31930" y="1557134"/>
            <a:ext cx="4736849" cy="3600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Национальное своеобразие русского балета начало формироваться в начале XIX века благодаря деятельности французского балетмейстера Ш.-Л.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Дидло</a:t>
            </a:r>
            <a:r>
              <a:rPr lang="ru-RU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Ученицы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Дидло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Авдотья Истомина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Екатерина Телешева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воспеты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Пушкиным и Грибоедовым.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2512258" cy="25929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3" y="202020"/>
            <a:ext cx="2232248" cy="2946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2" y="3531840"/>
            <a:ext cx="2180309" cy="2980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78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11660" y="476672"/>
            <a:ext cx="6120680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первой трети XIX в. русский балет достиг творческой зрелости, сложилась национальная школа, для которой стали характерными жизненность, глубокая содержательность, виртуозная техника.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38473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43580"/>
            <a:ext cx="3902224" cy="2162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29" y="2538473"/>
            <a:ext cx="3563888" cy="2365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29" y="4580817"/>
            <a:ext cx="3820591" cy="2125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70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770">
            <a:off x="5299998" y="4376229"/>
            <a:ext cx="3080247" cy="2137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216" y="1340768"/>
            <a:ext cx="4448817" cy="35283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переворот в балетной музыке произвёл 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Чайковский.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 его балетов «Лебединое озеро»(1877), «Спящая красавица»(1890), «Щелкунчик»(1892) обрела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воплощать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характеры героев в их взаимодействии, развитии, борьбе.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100">
            <a:off x="5155162" y="2304699"/>
            <a:ext cx="3205518" cy="2138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435">
            <a:off x="5408214" y="467196"/>
            <a:ext cx="3174388" cy="2028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966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836712"/>
            <a:ext cx="7745505" cy="1900733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хореографии новаторство Чайковского было воплощено балетмейстерами 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Мариусом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Петипа и  Л. И. Ивановым положившими начало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симфонизации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танца.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836">
            <a:off x="1892441" y="2601058"/>
            <a:ext cx="2664296" cy="3484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595">
            <a:off x="4706734" y="2606952"/>
            <a:ext cx="2554499" cy="3491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9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10.xml><?xml version="1.0" encoding="utf-8"?>
<a:themeOverride xmlns:a="http://schemas.openxmlformats.org/drawingml/2006/main">
  <a:clrScheme name="Паркет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ppt/theme/themeOverride1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4.xml><?xml version="1.0" encoding="utf-8"?>
<a:themeOverride xmlns:a="http://schemas.openxmlformats.org/drawingml/2006/main">
  <a:clrScheme name="Остин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5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6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7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8.xml><?xml version="1.0" encoding="utf-8"?>
<a:themeOverride xmlns:a="http://schemas.openxmlformats.org/drawingml/2006/main">
  <a:clrScheme name="Перспектива">
    <a:dk1>
      <a:sysClr val="windowText" lastClr="000000"/>
    </a:dk1>
    <a:lt1>
      <a:sysClr val="window" lastClr="FFFFFF"/>
    </a:lt1>
    <a:dk2>
      <a:srgbClr val="283138"/>
    </a:dk2>
    <a:lt2>
      <a:srgbClr val="FF8600"/>
    </a:lt2>
    <a:accent1>
      <a:srgbClr val="838D9B"/>
    </a:accent1>
    <a:accent2>
      <a:srgbClr val="D2610C"/>
    </a:accent2>
    <a:accent3>
      <a:srgbClr val="80716A"/>
    </a:accent3>
    <a:accent4>
      <a:srgbClr val="94147C"/>
    </a:accent4>
    <a:accent5>
      <a:srgbClr val="5D5AD2"/>
    </a:accent5>
    <a:accent6>
      <a:srgbClr val="6F6C7D"/>
    </a:accent6>
    <a:hlink>
      <a:srgbClr val="6187E3"/>
    </a:hlink>
    <a:folHlink>
      <a:srgbClr val="7B8EB8"/>
    </a:folHlink>
  </a:clrScheme>
</a:themeOverride>
</file>

<file path=ppt/theme/themeOverride9.xml><?xml version="1.0" encoding="utf-8"?>
<a:themeOverride xmlns:a="http://schemas.openxmlformats.org/drawingml/2006/main">
  <a:clrScheme name="Ясность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598</Words>
  <Application>Microsoft Office PowerPoint</Application>
  <PresentationFormat>Экран (4:3)</PresentationFormat>
  <Paragraphs>24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Твердый переплет</vt:lpstr>
      <vt:lpstr>Балет России</vt:lpstr>
      <vt:lpstr>Презентация PowerPoint</vt:lpstr>
      <vt:lpstr>Зарождение балета</vt:lpstr>
      <vt:lpstr>Балет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Балет России</dc:title>
  <dc:creator>Пользователь Windows</dc:creator>
  <cp:lastModifiedBy>Пользователь Windows</cp:lastModifiedBy>
  <cp:revision>20</cp:revision>
  <dcterms:created xsi:type="dcterms:W3CDTF">2013-12-15T14:12:14Z</dcterms:created>
  <dcterms:modified xsi:type="dcterms:W3CDTF">2013-12-15T18:16:13Z</dcterms:modified>
</cp:coreProperties>
</file>