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888AE9-0227-4B12-9E91-241D367B1690}" type="datetime9">
              <a:rPr lang="ru-RU"/>
              <a:pPr>
                <a:defRPr/>
              </a:pPr>
              <a:t>10.03.2013 18:42:22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44F94A-B1AC-4CC4-A2CC-7BF42938C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620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918DF3-BECC-4D8D-8630-BDA3798F4DA0}" type="datetime9">
              <a:rPr lang="ru-RU"/>
              <a:pPr>
                <a:defRPr/>
              </a:pPr>
              <a:t>10.03.2013 18:42:20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1A6F8E-F11C-4F85-851F-7A17D567C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83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B1A95-431E-4BF4-BFA0-A659E0B6DC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EE530-202D-4CB1-9762-61FA36A4D7BB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7CF7-9ABB-4C74-A70A-0B74904B9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8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CD17-5F4B-4FA4-B816-F0C84403718B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A6F8-74CB-44CF-A9A1-7051792D5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9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44D2-0685-4DA7-9EFD-F322D74BA116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13215-2A36-4710-A1AD-302E30E57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0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1B4B-C46E-4FA4-98C1-596B047ECD3A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7225-3772-421B-832C-2C8D37053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9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05F0-7331-406F-B14E-A7E5D50435EB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59A8-6011-4D30-8584-522577653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24DB-4E7B-4AD9-90D5-3053BBB68B0D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1F72A-6175-4220-9457-7B28C6D6A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4613-D797-40BB-83E2-369018C4DDD9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D6C6-F088-4722-A6D7-7E33CAB96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0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C336-83C1-4DA8-BC5E-AE3E722FF7D0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074F-8068-489C-870F-38C5E0E47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6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196D-6A5B-4F64-8575-78E1AB08A67A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E001-304E-47DA-A5DA-E694B9913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F56C-9C17-4802-8760-E41666B17A59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504D-41F8-44D8-91C4-3A0933774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8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6FBD-BD7F-447E-9827-07A0AD5C260F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4842-6F36-46C7-A2C9-A1113054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9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44403F-80B2-4E62-BAF0-21427F530DFB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29BB3C-D545-4C89-9790-68878BE22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4786313"/>
            <a:ext cx="7772400" cy="1470025"/>
          </a:xfrm>
        </p:spPr>
        <p:txBody>
          <a:bodyPr/>
          <a:lstStyle/>
          <a:p>
            <a:r>
              <a:rPr lang="ru-RU" sz="5400" b="1" dirty="0" err="1" smtClean="0"/>
              <a:t>Мар</a:t>
            </a:r>
            <a:r>
              <a:rPr lang="uk-UA" sz="5400" b="1" dirty="0" err="1" smtClean="0"/>
              <a:t>ійка</a:t>
            </a:r>
            <a:r>
              <a:rPr lang="uk-UA" sz="5400" b="1" dirty="0" smtClean="0"/>
              <a:t> Підгірянка.</a:t>
            </a:r>
            <a:br>
              <a:rPr lang="uk-UA" sz="5400" b="1" dirty="0" smtClean="0"/>
            </a:br>
            <a:r>
              <a:rPr lang="uk-UA" sz="5400" b="1" dirty="0" smtClean="0"/>
              <a:t>Життєвий і творчий шлях</a:t>
            </a:r>
            <a:endParaRPr lang="ru-RU" sz="5400" b="1" dirty="0" smtClean="0"/>
          </a:p>
        </p:txBody>
      </p:sp>
      <p:pic>
        <p:nvPicPr>
          <p:cNvPr id="2051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714375"/>
            <a:ext cx="4095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692696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+mn-lt"/>
              </a:rPr>
              <a:t>У </a:t>
            </a:r>
            <a:r>
              <a:rPr lang="ru-RU" sz="3200" b="1" i="1" dirty="0" err="1">
                <a:latin typeface="+mn-lt"/>
              </a:rPr>
              <a:t>радянські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часи</a:t>
            </a:r>
            <a:r>
              <a:rPr lang="ru-RU" sz="3200" b="1" i="1" dirty="0">
                <a:latin typeface="+mn-lt"/>
              </a:rPr>
              <a:t> за </a:t>
            </a:r>
            <a:r>
              <a:rPr lang="ru-RU" sz="3200" b="1" i="1" dirty="0" err="1">
                <a:latin typeface="+mn-lt"/>
              </a:rPr>
              <a:t>життя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Марійки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Підгірянки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її</a:t>
            </a:r>
            <a:r>
              <a:rPr lang="ru-RU" sz="3200" b="1" i="1" dirty="0">
                <a:latin typeface="+mn-lt"/>
              </a:rPr>
              <a:t> книги не </a:t>
            </a:r>
            <a:r>
              <a:rPr lang="ru-RU" sz="3200" b="1" i="1" dirty="0" err="1">
                <a:latin typeface="+mn-lt"/>
              </a:rPr>
              <a:t>видавалися</a:t>
            </a:r>
            <a:r>
              <a:rPr lang="ru-RU" sz="3200" b="1" i="1" dirty="0">
                <a:latin typeface="+mn-lt"/>
              </a:rPr>
              <a:t>, </a:t>
            </a:r>
            <a:r>
              <a:rPr lang="ru-RU" sz="3200" b="1" i="1" dirty="0" err="1">
                <a:latin typeface="+mn-lt"/>
              </a:rPr>
              <a:t>окремі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вірші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з'являлися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лише</a:t>
            </a:r>
            <a:r>
              <a:rPr lang="ru-RU" sz="3200" b="1" i="1" dirty="0">
                <a:latin typeface="+mn-lt"/>
              </a:rPr>
              <a:t> в журналах. </a:t>
            </a:r>
            <a:r>
              <a:rPr lang="ru-RU" sz="3200" b="1" i="1" dirty="0" err="1">
                <a:latin typeface="+mn-lt"/>
              </a:rPr>
              <a:t>Потім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видавництва</a:t>
            </a:r>
            <a:r>
              <a:rPr lang="ru-RU" sz="3200" b="1" i="1" dirty="0">
                <a:latin typeface="+mn-lt"/>
              </a:rPr>
              <a:t> Львова і </a:t>
            </a:r>
            <a:r>
              <a:rPr lang="ru-RU" sz="3200" b="1" i="1" dirty="0" err="1">
                <a:latin typeface="+mn-lt"/>
              </a:rPr>
              <a:t>Києва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видали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маленькі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збірочки</a:t>
            </a:r>
            <a:r>
              <a:rPr lang="ru-RU" sz="3200" b="1" i="1" dirty="0">
                <a:latin typeface="+mn-lt"/>
              </a:rPr>
              <a:t> для </a:t>
            </a:r>
            <a:r>
              <a:rPr lang="ru-RU" sz="3200" b="1" i="1" dirty="0" err="1">
                <a:latin typeface="+mn-lt"/>
              </a:rPr>
              <a:t>дітей</a:t>
            </a:r>
            <a:r>
              <a:rPr lang="ru-RU" sz="3200" b="1" i="1" dirty="0">
                <a:latin typeface="+mn-lt"/>
              </a:rPr>
              <a:t>: «</a:t>
            </a:r>
            <a:r>
              <a:rPr lang="ru-RU" sz="3200" b="1" i="1" dirty="0" err="1">
                <a:latin typeface="+mn-lt"/>
              </a:rPr>
              <a:t>Безкінечні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казочки</a:t>
            </a:r>
            <a:r>
              <a:rPr lang="ru-RU" sz="3200" b="1" i="1" dirty="0">
                <a:latin typeface="+mn-lt"/>
              </a:rPr>
              <a:t>», «Грай, </a:t>
            </a:r>
            <a:r>
              <a:rPr lang="ru-RU" sz="3200" b="1" i="1" dirty="0" err="1">
                <a:latin typeface="+mn-lt"/>
              </a:rPr>
              <a:t>бджілко</a:t>
            </a:r>
            <a:r>
              <a:rPr lang="ru-RU" sz="3200" b="1" i="1" dirty="0">
                <a:latin typeface="+mn-lt"/>
              </a:rPr>
              <a:t>», «</a:t>
            </a:r>
            <a:r>
              <a:rPr lang="ru-RU" sz="3200" b="1" i="1" dirty="0" err="1">
                <a:latin typeface="+mn-lt"/>
              </a:rPr>
              <a:t>Ростіть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великі</a:t>
            </a:r>
            <a:r>
              <a:rPr lang="ru-RU" sz="3200" b="1" i="1" dirty="0">
                <a:latin typeface="+mn-lt"/>
              </a:rPr>
              <a:t>», «</a:t>
            </a:r>
            <a:r>
              <a:rPr lang="ru-RU" sz="3200" b="1" i="1" dirty="0" err="1">
                <a:latin typeface="+mn-lt"/>
              </a:rPr>
              <a:t>Школярики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йдуть</a:t>
            </a:r>
            <a:r>
              <a:rPr lang="ru-RU" sz="3200" b="1" i="1" dirty="0">
                <a:latin typeface="+mn-lt"/>
              </a:rPr>
              <a:t>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0808"/>
            <a:ext cx="213995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Администратор\Рабочий стол\1353795242_24-11-2012-1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2" y="1583954"/>
            <a:ext cx="2005455" cy="357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Администратор\Рабочий стол\9789666616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373683"/>
            <a:ext cx="1957710" cy="298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3436" y="677895"/>
            <a:ext cx="51125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+mn-lt"/>
              </a:rPr>
              <a:t>За роки </a:t>
            </a:r>
            <a:r>
              <a:rPr lang="ru-RU" sz="2800" b="1" i="1" dirty="0" err="1">
                <a:latin typeface="+mn-lt"/>
              </a:rPr>
              <a:t>незалежності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побачили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світ</a:t>
            </a:r>
            <a:r>
              <a:rPr lang="ru-RU" sz="2800" b="1" i="1" dirty="0">
                <a:latin typeface="+mn-lt"/>
              </a:rPr>
              <a:t> у </a:t>
            </a:r>
            <a:r>
              <a:rPr lang="ru-RU" sz="2800" b="1" i="1" dirty="0" err="1">
                <a:latin typeface="+mn-lt"/>
              </a:rPr>
              <a:t>видавництвах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Києва</a:t>
            </a:r>
            <a:r>
              <a:rPr lang="ru-RU" sz="2800" b="1" i="1" dirty="0">
                <a:latin typeface="+mn-lt"/>
              </a:rPr>
              <a:t>, Ужгорода, </a:t>
            </a:r>
            <a:r>
              <a:rPr lang="ru-RU" sz="2800" b="1" i="1" dirty="0" err="1">
                <a:latin typeface="+mn-lt"/>
              </a:rPr>
              <a:t>Коломиї</a:t>
            </a:r>
            <a:r>
              <a:rPr lang="ru-RU" sz="2800" b="1" i="1" dirty="0">
                <a:latin typeface="+mn-lt"/>
              </a:rPr>
              <a:t>, </a:t>
            </a:r>
            <a:r>
              <a:rPr lang="ru-RU" sz="2800" b="1" i="1" dirty="0" err="1">
                <a:latin typeface="+mn-lt"/>
              </a:rPr>
              <a:t>Івано-Франківська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її</a:t>
            </a:r>
            <a:r>
              <a:rPr lang="ru-RU" sz="2800" b="1" i="1" dirty="0">
                <a:latin typeface="+mn-lt"/>
              </a:rPr>
              <a:t> книжечки «</a:t>
            </a:r>
            <a:r>
              <a:rPr lang="ru-RU" sz="2800" b="1" i="1" dirty="0" err="1">
                <a:latin typeface="+mn-lt"/>
              </a:rPr>
              <a:t>Розповім</a:t>
            </a:r>
            <a:r>
              <a:rPr lang="ru-RU" sz="2800" b="1" i="1" dirty="0">
                <a:latin typeface="+mn-lt"/>
              </a:rPr>
              <a:t> вам </a:t>
            </a:r>
            <a:r>
              <a:rPr lang="ru-RU" sz="2800" b="1" i="1" dirty="0" err="1">
                <a:latin typeface="+mn-lt"/>
              </a:rPr>
              <a:t>казку</a:t>
            </a:r>
            <a:r>
              <a:rPr lang="ru-RU" sz="2800" b="1" i="1" dirty="0">
                <a:latin typeface="+mn-lt"/>
              </a:rPr>
              <a:t>, байку», «</a:t>
            </a:r>
            <a:r>
              <a:rPr lang="ru-RU" sz="2800" b="1" i="1" dirty="0" err="1">
                <a:latin typeface="+mn-lt"/>
              </a:rPr>
              <a:t>Гарний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Мурко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мій</a:t>
            </a:r>
            <a:r>
              <a:rPr lang="ru-RU" sz="2800" b="1" i="1" dirty="0">
                <a:latin typeface="+mn-lt"/>
              </a:rPr>
              <a:t> маленький», «</a:t>
            </a:r>
            <a:r>
              <a:rPr lang="ru-RU" sz="2800" b="1" i="1" dirty="0" err="1">
                <a:latin typeface="+mn-lt"/>
              </a:rPr>
              <a:t>Безкінечні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казочки</a:t>
            </a:r>
            <a:r>
              <a:rPr lang="ru-RU" sz="2800" b="1" i="1" dirty="0">
                <a:latin typeface="+mn-lt"/>
              </a:rPr>
              <a:t>», «</a:t>
            </a:r>
            <a:r>
              <a:rPr lang="ru-RU" sz="2800" b="1" i="1" dirty="0" err="1">
                <a:latin typeface="+mn-lt"/>
              </a:rPr>
              <a:t>Зіллюся</a:t>
            </a:r>
            <a:r>
              <a:rPr lang="ru-RU" sz="2800" b="1" i="1" dirty="0">
                <a:latin typeface="+mn-lt"/>
              </a:rPr>
              <a:t> з </a:t>
            </a:r>
            <a:r>
              <a:rPr lang="ru-RU" sz="2800" b="1" i="1" dirty="0" err="1">
                <a:latin typeface="+mn-lt"/>
              </a:rPr>
              <a:t>серцем</a:t>
            </a:r>
            <a:r>
              <a:rPr lang="ru-RU" sz="2800" b="1" i="1" dirty="0">
                <a:latin typeface="+mn-lt"/>
              </a:rPr>
              <a:t> народу», «Краю </a:t>
            </a:r>
            <a:r>
              <a:rPr lang="ru-RU" sz="2800" b="1" i="1" dirty="0" err="1">
                <a:latin typeface="+mn-lt"/>
              </a:rPr>
              <a:t>мій</a:t>
            </a:r>
            <a:r>
              <a:rPr lang="ru-RU" sz="2800" b="1" i="1" dirty="0">
                <a:latin typeface="+mn-lt"/>
              </a:rPr>
              <a:t>, </a:t>
            </a:r>
            <a:r>
              <a:rPr lang="ru-RU" sz="2800" b="1" i="1" dirty="0" err="1">
                <a:latin typeface="+mn-lt"/>
              </a:rPr>
              <a:t>рідний</a:t>
            </a:r>
            <a:r>
              <a:rPr lang="ru-RU" sz="2800" b="1" i="1" dirty="0">
                <a:latin typeface="+mn-lt"/>
              </a:rPr>
              <a:t>», «Учись, маленький», «Три </a:t>
            </a:r>
            <a:r>
              <a:rPr lang="ru-RU" sz="2800" b="1" i="1" dirty="0" err="1">
                <a:latin typeface="+mn-lt"/>
              </a:rPr>
              <a:t>віночки</a:t>
            </a:r>
            <a:r>
              <a:rPr lang="ru-RU" sz="2800" b="1" i="1" dirty="0">
                <a:latin typeface="+mn-lt"/>
              </a:rPr>
              <a:t>», «</a:t>
            </a:r>
            <a:r>
              <a:rPr lang="ru-RU" sz="2800" b="1" i="1" dirty="0" err="1">
                <a:latin typeface="+mn-lt"/>
              </a:rPr>
              <a:t>Мелодії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дитинства</a:t>
            </a:r>
            <a:r>
              <a:rPr lang="ru-RU" sz="2800" b="1" i="1" dirty="0">
                <a:latin typeface="+mn-lt"/>
              </a:rPr>
              <a:t>», «</a:t>
            </a:r>
            <a:r>
              <a:rPr lang="ru-RU" sz="2800" b="1" i="1" dirty="0" err="1">
                <a:latin typeface="+mn-lt"/>
              </a:rPr>
              <a:t>Мати-страдниця</a:t>
            </a:r>
            <a:r>
              <a:rPr lang="ru-RU" sz="2800" b="1" i="1" dirty="0">
                <a:latin typeface="+mn-lt"/>
              </a:rPr>
              <a:t>».</a:t>
            </a:r>
          </a:p>
        </p:txBody>
      </p:sp>
      <p:pic>
        <p:nvPicPr>
          <p:cNvPr id="4099" name="Picture 3" descr="C:\Documents and Settings\Администратор\Рабочий стол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7"/>
            <a:ext cx="2023740" cy="295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Администратор\Рабочий стол\bezkinech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23912"/>
            <a:ext cx="2193776" cy="27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Администратор\Рабочий стол\46e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3400409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Администратор\Рабочий стол\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42635"/>
            <a:ext cx="2088232" cy="29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548680"/>
            <a:ext cx="88569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err="1">
                <a:latin typeface="+mn-lt"/>
              </a:rPr>
              <a:t>Свого</a:t>
            </a:r>
            <a:r>
              <a:rPr lang="ru-RU" sz="3200" b="1" i="1" dirty="0">
                <a:latin typeface="+mn-lt"/>
              </a:rPr>
              <a:t> часу Максим </a:t>
            </a:r>
            <a:r>
              <a:rPr lang="ru-RU" sz="3200" b="1" i="1" dirty="0" err="1">
                <a:latin typeface="+mn-lt"/>
              </a:rPr>
              <a:t>Рильський</a:t>
            </a:r>
            <a:r>
              <a:rPr lang="ru-RU" sz="3200" b="1" i="1" dirty="0">
                <a:latin typeface="+mn-lt"/>
              </a:rPr>
              <a:t> писав: «</a:t>
            </a:r>
            <a:r>
              <a:rPr lang="ru-RU" sz="3200" b="1" i="1" dirty="0" err="1">
                <a:latin typeface="+mn-lt"/>
              </a:rPr>
              <a:t>Марійка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Підгірянка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справді</a:t>
            </a:r>
            <a:r>
              <a:rPr lang="ru-RU" sz="3200" b="1" i="1" dirty="0">
                <a:latin typeface="+mn-lt"/>
              </a:rPr>
              <a:t> народна, </a:t>
            </a:r>
            <a:r>
              <a:rPr lang="ru-RU" sz="3200" b="1" i="1" dirty="0" err="1">
                <a:latin typeface="+mn-lt"/>
              </a:rPr>
              <a:t>щира</a:t>
            </a:r>
            <a:r>
              <a:rPr lang="ru-RU" sz="3200" b="1" i="1" dirty="0">
                <a:latin typeface="+mn-lt"/>
              </a:rPr>
              <a:t>, </a:t>
            </a:r>
            <a:r>
              <a:rPr lang="ru-RU" sz="3200" b="1" i="1" dirty="0" err="1">
                <a:latin typeface="+mn-lt"/>
              </a:rPr>
              <a:t>ніжна</a:t>
            </a:r>
            <a:r>
              <a:rPr lang="ru-RU" sz="3200" b="1" i="1" dirty="0">
                <a:latin typeface="+mn-lt"/>
              </a:rPr>
              <a:t>, </a:t>
            </a:r>
            <a:r>
              <a:rPr lang="ru-RU" sz="3200" b="1" i="1" dirty="0" err="1">
                <a:latin typeface="+mn-lt"/>
              </a:rPr>
              <a:t>талановита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поетеса</a:t>
            </a:r>
            <a:r>
              <a:rPr lang="ru-RU" sz="3200" b="1" i="1" dirty="0">
                <a:latin typeface="+mn-lt"/>
              </a:rPr>
              <a:t>». І </a:t>
            </a:r>
            <a:r>
              <a:rPr lang="ru-RU" sz="3200" b="1" i="1" dirty="0" err="1">
                <a:latin typeface="+mn-lt"/>
              </a:rPr>
              <a:t>справді</a:t>
            </a:r>
            <a:r>
              <a:rPr lang="ru-RU" sz="3200" b="1" i="1" dirty="0">
                <a:latin typeface="+mn-lt"/>
              </a:rPr>
              <a:t>, </a:t>
            </a:r>
            <a:r>
              <a:rPr lang="ru-RU" sz="3200" b="1" i="1" dirty="0" err="1">
                <a:latin typeface="+mn-lt"/>
              </a:rPr>
              <a:t>поезія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Марійки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Підгірянки</a:t>
            </a:r>
            <a:r>
              <a:rPr lang="ru-RU" sz="3200" b="1" i="1" dirty="0">
                <a:latin typeface="+mn-lt"/>
              </a:rPr>
              <a:t> — як </a:t>
            </a:r>
            <a:r>
              <a:rPr lang="ru-RU" sz="3200" b="1" i="1" dirty="0" err="1">
                <a:latin typeface="+mn-lt"/>
              </a:rPr>
              <a:t>кришталева</a:t>
            </a:r>
            <a:r>
              <a:rPr lang="ru-RU" sz="3200" b="1" i="1" dirty="0">
                <a:latin typeface="+mn-lt"/>
              </a:rPr>
              <a:t> вода з </a:t>
            </a:r>
            <a:r>
              <a:rPr lang="ru-RU" sz="3200" b="1" i="1" dirty="0" err="1">
                <a:latin typeface="+mn-lt"/>
              </a:rPr>
              <a:t>гірського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джерела</a:t>
            </a:r>
            <a:r>
              <a:rPr lang="ru-RU" sz="3200" b="1" i="1" dirty="0">
                <a:latin typeface="+mn-lt"/>
              </a:rPr>
              <a:t>, </a:t>
            </a:r>
            <a:r>
              <a:rPr lang="ru-RU" sz="3200" b="1" i="1" dirty="0" err="1">
                <a:latin typeface="+mn-lt"/>
              </a:rPr>
              <a:t>що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втамовує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спрагу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дітям</a:t>
            </a:r>
            <a:r>
              <a:rPr lang="ru-RU" sz="3200" b="1" i="1" dirty="0">
                <a:latin typeface="+mn-lt"/>
              </a:rPr>
              <a:t> і </a:t>
            </a:r>
            <a:r>
              <a:rPr lang="ru-RU" sz="3200" b="1" i="1" dirty="0" err="1">
                <a:latin typeface="+mn-lt"/>
              </a:rPr>
              <a:t>дорослим</a:t>
            </a:r>
            <a:r>
              <a:rPr lang="ru-RU" sz="3200" b="1" i="1" dirty="0">
                <a:latin typeface="+mn-lt"/>
              </a:rPr>
              <a:t>.</a:t>
            </a:r>
          </a:p>
          <a:p>
            <a:pPr algn="just"/>
            <a:r>
              <a:rPr lang="ru-RU" sz="3200" b="1" i="1" dirty="0">
                <a:latin typeface="+mn-lt"/>
              </a:rPr>
              <a:t>Добре </a:t>
            </a:r>
            <a:r>
              <a:rPr lang="ru-RU" sz="3200" b="1" i="1" dirty="0" err="1">
                <a:latin typeface="+mn-lt"/>
              </a:rPr>
              <a:t>якось</a:t>
            </a:r>
            <a:r>
              <a:rPr lang="ru-RU" sz="3200" b="1" i="1" dirty="0">
                <a:latin typeface="+mn-lt"/>
              </a:rPr>
              <a:t> сказав </a:t>
            </a:r>
            <a:r>
              <a:rPr lang="ru-RU" sz="3200" b="1" i="1" dirty="0" err="1">
                <a:latin typeface="+mn-lt"/>
              </a:rPr>
              <a:t>відомий</a:t>
            </a:r>
            <a:r>
              <a:rPr lang="ru-RU" sz="3200" b="1" i="1" dirty="0">
                <a:latin typeface="+mn-lt"/>
              </a:rPr>
              <a:t> поет </a:t>
            </a:r>
            <a:r>
              <a:rPr lang="ru-RU" sz="3200" b="1" i="1" dirty="0" err="1">
                <a:latin typeface="+mn-lt"/>
              </a:rPr>
              <a:t>Дмитро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Павличко</a:t>
            </a:r>
            <a:r>
              <a:rPr lang="ru-RU" sz="3200" b="1" i="1" dirty="0">
                <a:latin typeface="+mn-lt"/>
              </a:rPr>
              <a:t>, </a:t>
            </a:r>
            <a:r>
              <a:rPr lang="ru-RU" sz="3200" b="1" i="1" dirty="0" err="1">
                <a:latin typeface="+mn-lt"/>
              </a:rPr>
              <a:t>що</a:t>
            </a:r>
            <a:r>
              <a:rPr lang="ru-RU" sz="3200" b="1" i="1" dirty="0">
                <a:latin typeface="+mn-lt"/>
              </a:rPr>
              <a:t> слово </a:t>
            </a:r>
            <a:r>
              <a:rPr lang="ru-RU" sz="3200" b="1" i="1" dirty="0" err="1">
                <a:latin typeface="+mn-lt"/>
              </a:rPr>
              <a:t>поетеси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Марійки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Підгірянки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серед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чесних</a:t>
            </a:r>
            <a:r>
              <a:rPr lang="ru-RU" sz="3200" b="1" i="1" dirty="0">
                <a:latin typeface="+mn-lt"/>
              </a:rPr>
              <a:t> людей не </a:t>
            </a:r>
            <a:r>
              <a:rPr lang="ru-RU" sz="3200" b="1" i="1" dirty="0" err="1">
                <a:latin typeface="+mn-lt"/>
              </a:rPr>
              <a:t>пропаде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ніколи</a:t>
            </a:r>
            <a:r>
              <a:rPr lang="ru-RU" sz="3200" b="1" i="1" dirty="0">
                <a:latin typeface="+mn-lt"/>
              </a:rPr>
              <a:t>. </a:t>
            </a:r>
            <a:r>
              <a:rPr lang="ru-RU" sz="3200" b="1" i="1" dirty="0" err="1">
                <a:latin typeface="+mn-lt"/>
              </a:rPr>
              <a:t>Творчість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поетеси</a:t>
            </a:r>
            <a:r>
              <a:rPr lang="ru-RU" sz="3200" b="1" i="1" dirty="0">
                <a:latin typeface="+mn-lt"/>
              </a:rPr>
              <a:t> з </a:t>
            </a:r>
            <a:r>
              <a:rPr lang="ru-RU" sz="3200" b="1" i="1" dirty="0" err="1">
                <a:latin typeface="+mn-lt"/>
              </a:rPr>
              <a:t>Карпатських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гір</a:t>
            </a:r>
            <a:r>
              <a:rPr lang="ru-RU" sz="3200" b="1" i="1" dirty="0">
                <a:latin typeface="+mn-lt"/>
              </a:rPr>
              <a:t> — </a:t>
            </a:r>
            <a:r>
              <a:rPr lang="ru-RU" sz="3200" b="1" i="1" dirty="0" err="1">
                <a:latin typeface="+mn-lt"/>
              </a:rPr>
              <a:t>це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справжня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материнська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енциклопедія</a:t>
            </a:r>
            <a:r>
              <a:rPr lang="ru-RU" sz="3200" b="1" i="1" dirty="0">
                <a:latin typeface="+mn-lt"/>
              </a:rPr>
              <a:t>, на </a:t>
            </a:r>
            <a:r>
              <a:rPr lang="ru-RU" sz="3200" b="1" i="1" dirty="0" err="1">
                <a:latin typeface="+mn-lt"/>
              </a:rPr>
              <a:t>якій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виховувалися</a:t>
            </a:r>
            <a:r>
              <a:rPr lang="ru-RU" sz="3200" b="1" i="1" dirty="0">
                <a:latin typeface="+mn-lt"/>
              </a:rPr>
              <a:t> і </a:t>
            </a:r>
            <a:r>
              <a:rPr lang="ru-RU" sz="3200" b="1" i="1" dirty="0" err="1">
                <a:latin typeface="+mn-lt"/>
              </a:rPr>
              <a:t>виховуються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цілі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покоління</a:t>
            </a:r>
            <a:r>
              <a:rPr lang="ru-RU" sz="3200" b="1" i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61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1196750"/>
            <a:ext cx="401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latin typeface="+mn-lt"/>
              </a:rPr>
              <a:t>Їде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віз</a:t>
            </a:r>
            <a:r>
              <a:rPr lang="ru-RU" sz="2400" b="1" i="1" dirty="0">
                <a:latin typeface="+mn-lt"/>
              </a:rPr>
              <a:t> з гори в долину</a:t>
            </a:r>
          </a:p>
          <a:p>
            <a:pPr algn="ctr"/>
            <a:r>
              <a:rPr lang="ru-RU" sz="2400" b="1" i="1" dirty="0">
                <a:latin typeface="+mn-lt"/>
              </a:rPr>
              <a:t>Ту-</a:t>
            </a:r>
            <a:r>
              <a:rPr lang="ru-RU" sz="2400" b="1" i="1" dirty="0" err="1">
                <a:latin typeface="+mn-lt"/>
              </a:rPr>
              <a:t>ру</a:t>
            </a:r>
            <a:r>
              <a:rPr lang="ru-RU" sz="2400" b="1" i="1" dirty="0">
                <a:latin typeface="+mn-lt"/>
              </a:rPr>
              <a:t>, ту-</a:t>
            </a:r>
            <a:r>
              <a:rPr lang="ru-RU" sz="2400" b="1" i="1" dirty="0" err="1">
                <a:latin typeface="+mn-lt"/>
              </a:rPr>
              <a:t>ру</a:t>
            </a:r>
            <a:r>
              <a:rPr lang="ru-RU" sz="2400" b="1" i="1" dirty="0">
                <a:latin typeface="+mn-lt"/>
              </a:rPr>
              <a:t>, то-</a:t>
            </a:r>
            <a:r>
              <a:rPr lang="ru-RU" sz="2400" b="1" i="1" dirty="0" err="1">
                <a:latin typeface="+mn-lt"/>
              </a:rPr>
              <a:t>ру</a:t>
            </a:r>
            <a:r>
              <a:rPr lang="ru-RU" sz="2400" b="1" i="1" dirty="0">
                <a:latin typeface="+mn-lt"/>
              </a:rPr>
              <a:t>,</a:t>
            </a:r>
          </a:p>
          <a:p>
            <a:pPr algn="ctr"/>
            <a:r>
              <a:rPr lang="ru-RU" sz="2400" b="1" i="1" dirty="0" err="1">
                <a:latin typeface="+mn-lt"/>
              </a:rPr>
              <a:t>Їде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віз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під</a:t>
            </a:r>
            <a:r>
              <a:rPr lang="ru-RU" sz="2400" b="1" i="1" dirty="0">
                <a:latin typeface="+mn-lt"/>
              </a:rPr>
              <a:t> гору,</a:t>
            </a:r>
          </a:p>
          <a:p>
            <a:pPr algn="ctr"/>
            <a:r>
              <a:rPr lang="ru-RU" sz="2400" b="1" i="1" dirty="0">
                <a:latin typeface="+mn-lt"/>
              </a:rPr>
              <a:t>А </a:t>
            </a:r>
            <a:r>
              <a:rPr lang="ru-RU" sz="2400" b="1" i="1" dirty="0" err="1">
                <a:latin typeface="+mn-lt"/>
              </a:rPr>
              <a:t>із</a:t>
            </a:r>
            <a:r>
              <a:rPr lang="ru-RU" sz="2400" b="1" i="1" dirty="0">
                <a:latin typeface="+mn-lt"/>
              </a:rPr>
              <a:t> гори в долину,</a:t>
            </a:r>
          </a:p>
          <a:p>
            <a:pPr algn="ctr"/>
            <a:r>
              <a:rPr lang="ru-RU" sz="2400" b="1" i="1" dirty="0">
                <a:latin typeface="+mn-lt"/>
              </a:rPr>
              <a:t>До </a:t>
            </a:r>
            <a:r>
              <a:rPr lang="ru-RU" sz="2400" b="1" i="1" dirty="0" err="1">
                <a:latin typeface="+mn-lt"/>
              </a:rPr>
              <a:t>бабусі</a:t>
            </a:r>
            <a:r>
              <a:rPr lang="ru-RU" sz="2400" b="1" i="1" dirty="0">
                <a:latin typeface="+mn-lt"/>
              </a:rPr>
              <a:t> в </a:t>
            </a:r>
            <a:r>
              <a:rPr lang="ru-RU" sz="2400" b="1" i="1" dirty="0" err="1">
                <a:latin typeface="+mn-lt"/>
              </a:rPr>
              <a:t>гостину</a:t>
            </a:r>
            <a:r>
              <a:rPr lang="ru-RU" sz="2400" b="1" i="1" dirty="0">
                <a:latin typeface="+mn-lt"/>
              </a:rPr>
              <a:t>,</a:t>
            </a:r>
          </a:p>
          <a:p>
            <a:pPr algn="ctr"/>
            <a:r>
              <a:rPr lang="ru-RU" sz="2400" b="1" i="1" dirty="0">
                <a:latin typeface="+mn-lt"/>
              </a:rPr>
              <a:t>Де </a:t>
            </a:r>
            <a:r>
              <a:rPr lang="ru-RU" sz="2400" b="1" i="1" dirty="0" err="1">
                <a:latin typeface="+mn-lt"/>
              </a:rPr>
              <a:t>батько</a:t>
            </a:r>
            <a:r>
              <a:rPr lang="ru-RU" sz="2400" b="1" i="1" dirty="0">
                <a:latin typeface="+mn-lt"/>
              </a:rPr>
              <a:t> й </a:t>
            </a:r>
            <a:r>
              <a:rPr lang="ru-RU" sz="2400" b="1" i="1" dirty="0" err="1">
                <a:latin typeface="+mn-lt"/>
              </a:rPr>
              <a:t>матуся</a:t>
            </a:r>
            <a:r>
              <a:rPr lang="ru-RU" sz="2400" b="1" i="1" dirty="0">
                <a:latin typeface="+mn-lt"/>
              </a:rPr>
              <a:t>,</a:t>
            </a:r>
          </a:p>
          <a:p>
            <a:pPr algn="ctr"/>
            <a:r>
              <a:rPr lang="ru-RU" sz="2400" b="1" i="1" dirty="0" err="1">
                <a:latin typeface="+mn-lt"/>
              </a:rPr>
              <a:t>Їде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тітка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Олюся</a:t>
            </a:r>
            <a:r>
              <a:rPr lang="ru-RU" sz="2400" b="1" i="1" dirty="0">
                <a:latin typeface="+mn-lt"/>
              </a:rPr>
              <a:t>,</a:t>
            </a:r>
          </a:p>
          <a:p>
            <a:pPr algn="ctr"/>
            <a:r>
              <a:rPr lang="ru-RU" sz="2400" b="1" i="1" dirty="0" err="1">
                <a:latin typeface="+mn-lt"/>
              </a:rPr>
              <a:t>Їде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Юрчик-синочок</a:t>
            </a:r>
            <a:r>
              <a:rPr lang="ru-RU" sz="2400" b="1" i="1" dirty="0">
                <a:latin typeface="+mn-lt"/>
              </a:rPr>
              <a:t> –</a:t>
            </a:r>
          </a:p>
          <a:p>
            <a:pPr algn="ctr"/>
            <a:r>
              <a:rPr lang="ru-RU" sz="2400" b="1" i="1" dirty="0">
                <a:latin typeface="+mn-lt"/>
              </a:rPr>
              <a:t>Гостей </a:t>
            </a:r>
            <a:r>
              <a:rPr lang="ru-RU" sz="2400" b="1" i="1" dirty="0" err="1">
                <a:latin typeface="+mn-lt"/>
              </a:rPr>
              <a:t>повний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візочок</a:t>
            </a:r>
            <a:r>
              <a:rPr lang="ru-RU" sz="2400" b="1" i="1" dirty="0">
                <a:latin typeface="+mn-lt"/>
              </a:rPr>
              <a:t>.</a:t>
            </a:r>
          </a:p>
          <a:p>
            <a:pPr algn="ctr"/>
            <a:r>
              <a:rPr lang="ru-RU" sz="2400" b="1" i="1" dirty="0">
                <a:latin typeface="+mn-lt"/>
              </a:rPr>
              <a:t>А бабуся старенька</a:t>
            </a:r>
          </a:p>
          <a:p>
            <a:pPr algn="ctr"/>
            <a:r>
              <a:rPr lang="ru-RU" sz="2400" b="1" i="1" dirty="0">
                <a:latin typeface="+mn-lt"/>
              </a:rPr>
              <a:t>Любим гостям </a:t>
            </a:r>
            <a:r>
              <a:rPr lang="ru-RU" sz="2400" b="1" i="1" dirty="0" err="1">
                <a:latin typeface="+mn-lt"/>
              </a:rPr>
              <a:t>раденька</a:t>
            </a:r>
            <a:r>
              <a:rPr lang="ru-RU" sz="2400" b="1" i="1" dirty="0">
                <a:latin typeface="+mn-lt"/>
              </a:rPr>
              <a:t>,</a:t>
            </a:r>
          </a:p>
          <a:p>
            <a:pPr algn="ctr"/>
            <a:r>
              <a:rPr lang="ru-RU" sz="2400" b="1" i="1" dirty="0" err="1">
                <a:latin typeface="+mn-lt"/>
              </a:rPr>
              <a:t>Любих</a:t>
            </a:r>
            <a:r>
              <a:rPr lang="ru-RU" sz="2400" b="1" i="1" dirty="0">
                <a:latin typeface="+mn-lt"/>
              </a:rPr>
              <a:t> гостей </a:t>
            </a:r>
            <a:r>
              <a:rPr lang="ru-RU" sz="2400" b="1" i="1" dirty="0" err="1">
                <a:latin typeface="+mn-lt"/>
              </a:rPr>
              <a:t>вітає</a:t>
            </a:r>
            <a:r>
              <a:rPr lang="ru-RU" sz="2400" b="1" i="1" dirty="0">
                <a:latin typeface="+mn-lt"/>
              </a:rPr>
              <a:t>,</a:t>
            </a:r>
          </a:p>
          <a:p>
            <a:pPr algn="ctr"/>
            <a:r>
              <a:rPr lang="ru-RU" sz="2400" b="1" i="1" dirty="0" err="1">
                <a:latin typeface="+mn-lt"/>
              </a:rPr>
              <a:t>Хлібом</a:t>
            </a:r>
            <a:r>
              <a:rPr lang="ru-RU" sz="2400" b="1" i="1" dirty="0">
                <a:latin typeface="+mn-lt"/>
              </a:rPr>
              <a:t>-медом </a:t>
            </a:r>
            <a:r>
              <a:rPr lang="ru-RU" sz="2400" b="1" i="1" dirty="0" err="1">
                <a:latin typeface="+mn-lt"/>
              </a:rPr>
              <a:t>приймає</a:t>
            </a:r>
            <a:r>
              <a:rPr lang="ru-RU" sz="2400" b="1" i="1" dirty="0">
                <a:latin typeface="+mn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458087"/>
            <a:ext cx="4536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latin typeface="+mn-lt"/>
            </a:endParaRPr>
          </a:p>
          <a:p>
            <a:pPr algn="ctr"/>
            <a:r>
              <a:rPr lang="ru-RU" sz="2400" b="1" i="1" dirty="0">
                <a:latin typeface="+mn-lt"/>
              </a:rPr>
              <a:t>МІЙ ДІДУСЬ </a:t>
            </a:r>
          </a:p>
          <a:p>
            <a:pPr algn="ctr"/>
            <a:r>
              <a:rPr lang="ru-RU" sz="2400" b="1" i="1" dirty="0">
                <a:latin typeface="+mn-lt"/>
              </a:rPr>
              <a:t> </a:t>
            </a:r>
          </a:p>
          <a:p>
            <a:pPr algn="ctr"/>
            <a:r>
              <a:rPr lang="ru-RU" sz="2400" b="1" i="1" dirty="0" err="1" smtClean="0">
                <a:latin typeface="+mn-lt"/>
              </a:rPr>
              <a:t>Мій</a:t>
            </a:r>
            <a:r>
              <a:rPr lang="ru-RU" sz="2400" b="1" i="1" dirty="0" smtClean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дідусь</a:t>
            </a:r>
            <a:r>
              <a:rPr lang="ru-RU" sz="2400" b="1" i="1" dirty="0">
                <a:latin typeface="+mn-lt"/>
              </a:rPr>
              <a:t> старенький,</a:t>
            </a:r>
          </a:p>
          <a:p>
            <a:pPr algn="ctr"/>
            <a:r>
              <a:rPr lang="ru-RU" sz="2400" b="1" i="1" dirty="0" smtClean="0">
                <a:latin typeface="+mn-lt"/>
              </a:rPr>
              <a:t>Як </a:t>
            </a:r>
            <a:r>
              <a:rPr lang="ru-RU" sz="2400" b="1" i="1" dirty="0">
                <a:latin typeface="+mn-lt"/>
              </a:rPr>
              <a:t>голуб </a:t>
            </a:r>
            <a:r>
              <a:rPr lang="ru-RU" sz="2400" b="1" i="1" dirty="0" err="1">
                <a:latin typeface="+mn-lt"/>
              </a:rPr>
              <a:t>сивенький</a:t>
            </a:r>
            <a:r>
              <a:rPr lang="ru-RU" sz="2400" b="1" i="1" dirty="0">
                <a:latin typeface="+mn-lt"/>
              </a:rPr>
              <a:t>,</a:t>
            </a:r>
          </a:p>
          <a:p>
            <a:pPr algn="ctr"/>
            <a:r>
              <a:rPr lang="ru-RU" sz="2400" b="1" i="1" dirty="0" smtClean="0">
                <a:latin typeface="+mn-lt"/>
              </a:rPr>
              <a:t>По </a:t>
            </a:r>
            <a:r>
              <a:rPr lang="ru-RU" sz="2400" b="1" i="1" dirty="0" err="1">
                <a:latin typeface="+mn-lt"/>
              </a:rPr>
              <a:t>садочку</a:t>
            </a:r>
            <a:r>
              <a:rPr lang="ru-RU" sz="2400" b="1" i="1" dirty="0">
                <a:latin typeface="+mn-lt"/>
              </a:rPr>
              <a:t> ходить</a:t>
            </a:r>
          </a:p>
          <a:p>
            <a:pPr algn="ctr"/>
            <a:r>
              <a:rPr lang="ru-RU" sz="2400" b="1" i="1" dirty="0" smtClean="0">
                <a:latin typeface="+mn-lt"/>
              </a:rPr>
              <a:t>І </a:t>
            </a:r>
            <a:r>
              <a:rPr lang="ru-RU" sz="2400" b="1" i="1" dirty="0">
                <a:latin typeface="+mn-lt"/>
              </a:rPr>
              <a:t>мене малого,</a:t>
            </a:r>
          </a:p>
          <a:p>
            <a:pPr algn="ctr"/>
            <a:r>
              <a:rPr lang="ru-RU" sz="2400" b="1" i="1" dirty="0" err="1" smtClean="0">
                <a:latin typeface="+mn-lt"/>
              </a:rPr>
              <a:t>Онученька</a:t>
            </a:r>
            <a:r>
              <a:rPr lang="ru-RU" sz="2400" b="1" i="1" dirty="0" smtClean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свого</a:t>
            </a:r>
            <a:r>
              <a:rPr lang="ru-RU" sz="2400" b="1" i="1" dirty="0">
                <a:latin typeface="+mn-lt"/>
              </a:rPr>
              <a:t>,</a:t>
            </a:r>
          </a:p>
          <a:p>
            <a:pPr algn="ctr"/>
            <a:r>
              <a:rPr lang="ru-RU" sz="2400" b="1" i="1" dirty="0" smtClean="0">
                <a:latin typeface="+mn-lt"/>
              </a:rPr>
              <a:t>За </a:t>
            </a:r>
            <a:r>
              <a:rPr lang="ru-RU" sz="2400" b="1" i="1" dirty="0">
                <a:latin typeface="+mn-lt"/>
              </a:rPr>
              <a:t>рученьку водить.</a:t>
            </a:r>
          </a:p>
          <a:p>
            <a:pPr algn="ctr"/>
            <a:r>
              <a:rPr lang="ru-RU" sz="2400" b="1" i="1" dirty="0" smtClean="0">
                <a:latin typeface="+mn-lt"/>
              </a:rPr>
              <a:t>По </a:t>
            </a:r>
            <a:r>
              <a:rPr lang="ru-RU" sz="2400" b="1" i="1" dirty="0" err="1">
                <a:latin typeface="+mn-lt"/>
              </a:rPr>
              <a:t>садочку</a:t>
            </a:r>
            <a:r>
              <a:rPr lang="ru-RU" sz="2400" b="1" i="1" dirty="0">
                <a:latin typeface="+mn-lt"/>
              </a:rPr>
              <a:t> ходить,</a:t>
            </a:r>
          </a:p>
          <a:p>
            <a:pPr algn="ctr"/>
            <a:r>
              <a:rPr lang="ru-RU" sz="2400" b="1" i="1" dirty="0" err="1" smtClean="0">
                <a:latin typeface="+mn-lt"/>
              </a:rPr>
              <a:t>Яблучка</a:t>
            </a:r>
            <a:r>
              <a:rPr lang="ru-RU" sz="2400" b="1" i="1" dirty="0" smtClean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знаходить</a:t>
            </a:r>
            <a:endParaRPr lang="ru-RU" sz="2400" b="1" i="1" dirty="0">
              <a:latin typeface="+mn-lt"/>
            </a:endParaRPr>
          </a:p>
          <a:p>
            <a:pPr algn="ctr"/>
            <a:r>
              <a:rPr lang="ru-RU" sz="2400" b="1" i="1" dirty="0" err="1" smtClean="0">
                <a:latin typeface="+mn-lt"/>
              </a:rPr>
              <a:t>Ще</a:t>
            </a:r>
            <a:r>
              <a:rPr lang="ru-RU" sz="2400" b="1" i="1" dirty="0" smtClean="0">
                <a:latin typeface="+mn-lt"/>
              </a:rPr>
              <a:t> </a:t>
            </a:r>
            <a:r>
              <a:rPr lang="ru-RU" sz="2400" b="1" i="1" dirty="0">
                <a:latin typeface="+mn-lt"/>
              </a:rPr>
              <a:t>й з </a:t>
            </a:r>
            <a:r>
              <a:rPr lang="ru-RU" sz="2400" b="1" i="1" dirty="0" err="1">
                <a:latin typeface="+mn-lt"/>
              </a:rPr>
              <a:t>горішків</a:t>
            </a:r>
            <a:r>
              <a:rPr lang="ru-RU" sz="2400" b="1" i="1" dirty="0">
                <a:latin typeface="+mn-lt"/>
              </a:rPr>
              <a:t> зерна.</a:t>
            </a:r>
          </a:p>
          <a:p>
            <a:pPr algn="ctr"/>
            <a:r>
              <a:rPr lang="ru-RU" sz="2400" b="1" i="1" dirty="0" err="1" smtClean="0">
                <a:latin typeface="+mn-lt"/>
              </a:rPr>
              <a:t>Дідусь</a:t>
            </a:r>
            <a:r>
              <a:rPr lang="ru-RU" sz="2400" b="1" i="1" dirty="0" smtClean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любий</a:t>
            </a:r>
            <a:r>
              <a:rPr lang="ru-RU" sz="2400" b="1" i="1" dirty="0">
                <a:latin typeface="+mn-lt"/>
              </a:rPr>
              <a:t>, </a:t>
            </a:r>
            <a:r>
              <a:rPr lang="ru-RU" sz="2400" b="1" i="1" dirty="0" err="1">
                <a:latin typeface="+mn-lt"/>
              </a:rPr>
              <a:t>милий</a:t>
            </a:r>
            <a:r>
              <a:rPr lang="ru-RU" sz="2400" b="1" i="1" dirty="0">
                <a:latin typeface="+mn-lt"/>
              </a:rPr>
              <a:t>,</a:t>
            </a:r>
          </a:p>
          <a:p>
            <a:pPr algn="ctr"/>
            <a:r>
              <a:rPr lang="ru-RU" sz="2400" b="1" i="1" dirty="0" smtClean="0">
                <a:latin typeface="+mn-lt"/>
              </a:rPr>
              <a:t>Як </a:t>
            </a:r>
            <a:r>
              <a:rPr lang="ru-RU" sz="2400" b="1" i="1" dirty="0">
                <a:latin typeface="+mn-lt"/>
              </a:rPr>
              <a:t>голубчик </a:t>
            </a:r>
            <a:r>
              <a:rPr lang="ru-RU" sz="2400" b="1" i="1" dirty="0" err="1">
                <a:latin typeface="+mn-lt"/>
              </a:rPr>
              <a:t>сивий</a:t>
            </a:r>
            <a:r>
              <a:rPr lang="ru-RU" sz="2400" b="1" i="1" dirty="0">
                <a:latin typeface="+mn-lt"/>
              </a:rPr>
              <a:t>,</a:t>
            </a:r>
          </a:p>
          <a:p>
            <a:pPr algn="ctr"/>
            <a:r>
              <a:rPr lang="ru-RU" sz="2400" b="1" i="1" dirty="0" err="1" smtClean="0">
                <a:latin typeface="+mn-lt"/>
              </a:rPr>
              <a:t>Голівка</a:t>
            </a:r>
            <a:r>
              <a:rPr lang="ru-RU" sz="2400" b="1" i="1" dirty="0" smtClean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сріберна</a:t>
            </a:r>
            <a:r>
              <a:rPr lang="ru-RU" sz="2400" b="1" i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92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184927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0" b="1" i="1" dirty="0" smtClean="0">
                <a:latin typeface="+mn-lt"/>
              </a:rPr>
              <a:t>Дякуємо за увагу!</a:t>
            </a:r>
            <a:endParaRPr lang="ru-RU" sz="14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40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995936" cy="58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944" y="709141"/>
            <a:ext cx="4752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>
                <a:latin typeface="+mn-lt"/>
              </a:rPr>
              <a:t>Марійка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Підгірянка</a:t>
            </a:r>
            <a:r>
              <a:rPr lang="ru-RU" sz="3600" b="1" i="1" dirty="0">
                <a:latin typeface="+mn-lt"/>
              </a:rPr>
              <a:t> </a:t>
            </a:r>
          </a:p>
          <a:p>
            <a:pPr algn="ctr"/>
            <a:r>
              <a:rPr lang="ru-RU" sz="3600" b="1" i="1" dirty="0">
                <a:latin typeface="+mn-lt"/>
              </a:rPr>
              <a:t>(</a:t>
            </a:r>
            <a:r>
              <a:rPr lang="ru-RU" sz="3600" b="1" i="1" dirty="0" err="1">
                <a:latin typeface="+mn-lt"/>
              </a:rPr>
              <a:t>Марія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Омелянівна</a:t>
            </a:r>
            <a:endParaRPr lang="ru-RU" sz="3600" b="1" i="1" dirty="0">
              <a:latin typeface="+mn-lt"/>
            </a:endParaRPr>
          </a:p>
          <a:p>
            <a:pPr algn="ctr"/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Ленерт-Домбровська</a:t>
            </a:r>
            <a:r>
              <a:rPr lang="ru-RU" sz="3600" b="1" i="1" dirty="0">
                <a:latin typeface="+mn-lt"/>
              </a:rPr>
              <a:t>) —</a:t>
            </a:r>
          </a:p>
          <a:p>
            <a:pPr algn="ctr"/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українська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поетеса</a:t>
            </a:r>
            <a:r>
              <a:rPr lang="ru-RU" sz="3600" b="1" i="1" dirty="0">
                <a:latin typeface="+mn-lt"/>
              </a:rPr>
              <a:t>,</a:t>
            </a:r>
          </a:p>
          <a:p>
            <a:pPr algn="ctr"/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народилася</a:t>
            </a:r>
            <a:r>
              <a:rPr lang="ru-RU" sz="3600" b="1" i="1" dirty="0">
                <a:latin typeface="+mn-lt"/>
              </a:rPr>
              <a:t> 29 </a:t>
            </a:r>
            <a:r>
              <a:rPr lang="ru-RU" sz="3600" b="1" i="1" dirty="0" err="1">
                <a:latin typeface="+mn-lt"/>
              </a:rPr>
              <a:t>березня</a:t>
            </a:r>
            <a:r>
              <a:rPr lang="ru-RU" sz="3600" b="1" i="1" dirty="0">
                <a:latin typeface="+mn-lt"/>
              </a:rPr>
              <a:t> </a:t>
            </a:r>
          </a:p>
          <a:p>
            <a:pPr algn="ctr"/>
            <a:r>
              <a:rPr lang="ru-RU" sz="3600" b="1" i="1" dirty="0">
                <a:latin typeface="+mn-lt"/>
              </a:rPr>
              <a:t>1881р. у с. </a:t>
            </a:r>
            <a:r>
              <a:rPr lang="ru-RU" sz="3600" b="1" i="1" dirty="0" err="1">
                <a:latin typeface="+mn-lt"/>
              </a:rPr>
              <a:t>Білі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Ослави</a:t>
            </a:r>
            <a:r>
              <a:rPr lang="ru-RU" sz="3600" b="1" i="1" dirty="0">
                <a:latin typeface="+mn-lt"/>
              </a:rPr>
              <a:t> на</a:t>
            </a:r>
          </a:p>
          <a:p>
            <a:pPr algn="ctr"/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 smtClean="0">
                <a:latin typeface="+mn-lt"/>
              </a:rPr>
              <a:t>Івано-Франківщині</a:t>
            </a:r>
            <a:r>
              <a:rPr lang="ru-RU" sz="3600" b="1" i="1" dirty="0" smtClean="0">
                <a:latin typeface="+mn-lt"/>
              </a:rPr>
              <a:t>.</a:t>
            </a:r>
            <a:endParaRPr lang="ru-RU" sz="3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0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980728"/>
            <a:ext cx="88569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+mj-lt"/>
              </a:rPr>
              <a:t>Життєпис</a:t>
            </a:r>
            <a:endParaRPr lang="ru-RU" sz="4000" b="1" i="1" dirty="0" smtClean="0">
              <a:latin typeface="+mj-lt"/>
            </a:endParaRPr>
          </a:p>
          <a:p>
            <a:r>
              <a:rPr lang="ru-RU" sz="3600" b="1" i="1" dirty="0" err="1" smtClean="0">
                <a:latin typeface="+mj-lt"/>
              </a:rPr>
              <a:t>Народилася</a:t>
            </a:r>
            <a:r>
              <a:rPr lang="ru-RU" sz="3600" b="1" i="1" dirty="0" smtClean="0">
                <a:latin typeface="+mj-lt"/>
              </a:rPr>
              <a:t> </a:t>
            </a:r>
            <a:r>
              <a:rPr lang="ru-RU" sz="3600" b="1" i="1" dirty="0">
                <a:latin typeface="+mj-lt"/>
              </a:rPr>
              <a:t>в </a:t>
            </a:r>
            <a:r>
              <a:rPr lang="ru-RU" sz="3600" b="1" i="1" dirty="0" err="1">
                <a:latin typeface="+mj-lt"/>
              </a:rPr>
              <a:t>родині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лісничого</a:t>
            </a:r>
            <a:r>
              <a:rPr lang="ru-RU" sz="3600" b="1" i="1" dirty="0">
                <a:latin typeface="+mj-lt"/>
              </a:rPr>
              <a:t>. У </a:t>
            </a:r>
            <a:r>
              <a:rPr lang="ru-RU" sz="3600" b="1" i="1" dirty="0" err="1">
                <a:latin typeface="+mj-lt"/>
              </a:rPr>
              <a:t>Марійки</a:t>
            </a:r>
            <a:r>
              <a:rPr lang="ru-RU" sz="3600" b="1" i="1" dirty="0">
                <a:latin typeface="+mj-lt"/>
              </a:rPr>
              <a:t> рано </a:t>
            </a:r>
            <a:r>
              <a:rPr lang="ru-RU" sz="3600" b="1" i="1" dirty="0" err="1">
                <a:latin typeface="+mj-lt"/>
              </a:rPr>
              <a:t>пробудився</a:t>
            </a:r>
            <a:r>
              <a:rPr lang="ru-RU" sz="3600" b="1" i="1" dirty="0">
                <a:latin typeface="+mj-lt"/>
              </a:rPr>
              <a:t> потяг до </a:t>
            </a:r>
            <a:r>
              <a:rPr lang="ru-RU" sz="3600" b="1" i="1" dirty="0" err="1">
                <a:latin typeface="+mj-lt"/>
              </a:rPr>
              <a:t>літератури</a:t>
            </a:r>
            <a:r>
              <a:rPr lang="ru-RU" sz="3600" b="1" i="1" dirty="0">
                <a:latin typeface="+mj-lt"/>
              </a:rPr>
              <a:t>, </a:t>
            </a:r>
            <a:r>
              <a:rPr lang="ru-RU" sz="3600" b="1" i="1" dirty="0" err="1">
                <a:latin typeface="+mj-lt"/>
              </a:rPr>
              <a:t>поезії</a:t>
            </a:r>
            <a:r>
              <a:rPr lang="ru-RU" sz="3600" b="1" i="1" dirty="0">
                <a:latin typeface="+mj-lt"/>
              </a:rPr>
              <a:t>. В 13 </a:t>
            </a:r>
            <a:r>
              <a:rPr lang="ru-RU" sz="3600" b="1" i="1" dirty="0" err="1">
                <a:latin typeface="+mj-lt"/>
              </a:rPr>
              <a:t>років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пробує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свої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поетичні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сили</a:t>
            </a:r>
            <a:r>
              <a:rPr lang="ru-RU" sz="3600" b="1" i="1" dirty="0">
                <a:latin typeface="+mj-lt"/>
              </a:rPr>
              <a:t>. В 1900 </a:t>
            </a:r>
            <a:r>
              <a:rPr lang="ru-RU" sz="3600" b="1" i="1" dirty="0" err="1">
                <a:latin typeface="+mj-lt"/>
              </a:rPr>
              <a:t>році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екстерном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успішно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складає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іспити</a:t>
            </a:r>
            <a:r>
              <a:rPr lang="ru-RU" sz="3600" b="1" i="1" dirty="0">
                <a:latin typeface="+mj-lt"/>
              </a:rPr>
              <a:t> в </a:t>
            </a:r>
            <a:r>
              <a:rPr lang="ru-RU" sz="3600" b="1" i="1" dirty="0" err="1">
                <a:latin typeface="+mj-lt"/>
              </a:rPr>
              <a:t>учительській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семінарії</a:t>
            </a:r>
            <a:r>
              <a:rPr lang="ru-RU" sz="3600" b="1" i="1" dirty="0">
                <a:latin typeface="+mj-lt"/>
              </a:rPr>
              <a:t> у </a:t>
            </a:r>
            <a:r>
              <a:rPr lang="ru-RU" sz="3600" b="1" i="1" dirty="0" err="1">
                <a:latin typeface="+mj-lt"/>
              </a:rPr>
              <a:t>Львові</a:t>
            </a:r>
            <a:r>
              <a:rPr lang="ru-RU" sz="3600" b="1" i="1" dirty="0">
                <a:latin typeface="+mj-lt"/>
              </a:rPr>
              <a:t>. </a:t>
            </a:r>
            <a:r>
              <a:rPr lang="ru-RU" sz="3600" b="1" i="1" dirty="0" err="1">
                <a:latin typeface="+mj-lt"/>
              </a:rPr>
              <a:t>Отримує</a:t>
            </a:r>
            <a:r>
              <a:rPr lang="ru-RU" sz="3600" b="1" i="1" dirty="0">
                <a:latin typeface="+mj-lt"/>
              </a:rPr>
              <a:t> диплом на право </a:t>
            </a:r>
            <a:r>
              <a:rPr lang="ru-RU" sz="3600" b="1" i="1" dirty="0" err="1">
                <a:latin typeface="+mj-lt"/>
              </a:rPr>
              <a:t>вчителювати</a:t>
            </a:r>
            <a:r>
              <a:rPr lang="ru-RU" sz="3600" b="1" i="1" dirty="0">
                <a:latin typeface="+mj-lt"/>
              </a:rPr>
              <a:t> в </a:t>
            </a:r>
            <a:r>
              <a:rPr lang="ru-RU" sz="3600" b="1" i="1" dirty="0" err="1">
                <a:latin typeface="+mj-lt"/>
              </a:rPr>
              <a:t>школі</a:t>
            </a:r>
            <a:r>
              <a:rPr lang="ru-RU" sz="3600" b="1" i="1" dirty="0">
                <a:latin typeface="+mj-lt"/>
              </a:rPr>
              <a:t>. </a:t>
            </a:r>
            <a:r>
              <a:rPr lang="ru-RU" sz="3600" b="1" i="1" dirty="0" err="1">
                <a:latin typeface="+mj-lt"/>
              </a:rPr>
              <a:t>Відтоді</a:t>
            </a:r>
            <a:r>
              <a:rPr lang="ru-RU" sz="3600" b="1" i="1" dirty="0">
                <a:latin typeface="+mj-lt"/>
              </a:rPr>
              <a:t> 40 </a:t>
            </a:r>
            <a:r>
              <a:rPr lang="ru-RU" sz="3600" b="1" i="1" dirty="0" err="1">
                <a:latin typeface="+mj-lt"/>
              </a:rPr>
              <a:t>років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віддана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шкільній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роботі</a:t>
            </a:r>
            <a:r>
              <a:rPr lang="ru-RU" sz="3600" b="1" i="1" dirty="0">
                <a:latin typeface="+mj-lt"/>
              </a:rPr>
              <a:t> та </a:t>
            </a:r>
            <a:r>
              <a:rPr lang="ru-RU" sz="3600" b="1" i="1" dirty="0" err="1">
                <a:latin typeface="+mj-lt"/>
              </a:rPr>
              <a:t>поезії</a:t>
            </a:r>
            <a:r>
              <a:rPr lang="ru-RU" sz="3600" b="1" i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9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0008" y="1021378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>
                <a:latin typeface="+mn-lt"/>
              </a:rPr>
              <a:t>Писати</a:t>
            </a:r>
            <a:r>
              <a:rPr lang="ru-RU" sz="3600" b="1" i="1" dirty="0">
                <a:latin typeface="+mn-lt"/>
              </a:rPr>
              <a:t> почала М. </a:t>
            </a:r>
            <a:r>
              <a:rPr lang="ru-RU" sz="3600" b="1" i="1" dirty="0" err="1">
                <a:latin typeface="+mn-lt"/>
              </a:rPr>
              <a:t>Підгірянка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ще</a:t>
            </a:r>
            <a:r>
              <a:rPr lang="ru-RU" sz="3600" b="1" i="1" dirty="0">
                <a:latin typeface="+mn-lt"/>
              </a:rPr>
              <a:t> в </a:t>
            </a:r>
            <a:r>
              <a:rPr lang="ru-RU" sz="3600" b="1" i="1" dirty="0" err="1">
                <a:latin typeface="+mn-lt"/>
              </a:rPr>
              <a:t>юності</a:t>
            </a:r>
            <a:r>
              <a:rPr lang="ru-RU" sz="3600" b="1" i="1" dirty="0">
                <a:latin typeface="+mn-lt"/>
              </a:rPr>
              <a:t>. </a:t>
            </a:r>
            <a:r>
              <a:rPr lang="ru-RU" sz="3600" b="1" i="1" dirty="0" err="1">
                <a:latin typeface="+mn-lt"/>
              </a:rPr>
              <a:t>Її</a:t>
            </a:r>
            <a:r>
              <a:rPr lang="ru-RU" sz="3600" b="1" i="1" dirty="0">
                <a:latin typeface="+mn-lt"/>
              </a:rPr>
              <a:t> твори </a:t>
            </a:r>
            <a:r>
              <a:rPr lang="ru-RU" sz="3600" b="1" i="1" dirty="0" err="1">
                <a:latin typeface="+mn-lt"/>
              </a:rPr>
              <a:t>друкувалися</a:t>
            </a:r>
            <a:r>
              <a:rPr lang="ru-RU" sz="3600" b="1" i="1" dirty="0">
                <a:latin typeface="+mn-lt"/>
              </a:rPr>
              <a:t> в 1902-1908 </a:t>
            </a:r>
            <a:r>
              <a:rPr lang="ru-RU" sz="3600" b="1" i="1" dirty="0" err="1">
                <a:latin typeface="+mn-lt"/>
              </a:rPr>
              <a:t>рр</a:t>
            </a:r>
            <a:r>
              <a:rPr lang="ru-RU" sz="3600" b="1" i="1" dirty="0">
                <a:latin typeface="+mn-lt"/>
              </a:rPr>
              <a:t>. в </a:t>
            </a:r>
            <a:r>
              <a:rPr lang="ru-RU" sz="3600" b="1" i="1" dirty="0" err="1">
                <a:latin typeface="+mn-lt"/>
              </a:rPr>
              <a:t>газеті</a:t>
            </a:r>
            <a:r>
              <a:rPr lang="ru-RU" sz="3600" b="1" i="1" dirty="0">
                <a:latin typeface="+mn-lt"/>
              </a:rPr>
              <a:t> „</a:t>
            </a:r>
            <a:r>
              <a:rPr lang="ru-RU" sz="3600" b="1" i="1" dirty="0" err="1">
                <a:latin typeface="+mn-lt"/>
              </a:rPr>
              <a:t>Діло</a:t>
            </a:r>
            <a:r>
              <a:rPr lang="ru-RU" sz="3600" b="1" i="1" dirty="0">
                <a:latin typeface="+mn-lt"/>
              </a:rPr>
              <a:t>”, </a:t>
            </a:r>
            <a:r>
              <a:rPr lang="ru-RU" sz="3600" b="1" i="1" dirty="0" err="1">
                <a:latin typeface="+mn-lt"/>
              </a:rPr>
              <a:t>журналі</a:t>
            </a:r>
            <a:r>
              <a:rPr lang="ru-RU" sz="3600" b="1" i="1" dirty="0">
                <a:latin typeface="+mn-lt"/>
              </a:rPr>
              <a:t> „</a:t>
            </a:r>
            <a:r>
              <a:rPr lang="ru-RU" sz="3600" b="1" i="1" dirty="0" err="1">
                <a:latin typeface="+mn-lt"/>
              </a:rPr>
              <a:t>Літературно-науковий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вісник</a:t>
            </a:r>
            <a:r>
              <a:rPr lang="ru-RU" sz="3600" b="1" i="1" dirty="0">
                <a:latin typeface="+mn-lt"/>
              </a:rPr>
              <a:t>”. У 1908 </a:t>
            </a:r>
            <a:r>
              <a:rPr lang="ru-RU" sz="3600" b="1" i="1" dirty="0" err="1">
                <a:latin typeface="+mn-lt"/>
              </a:rPr>
              <a:t>році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вийшла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її</a:t>
            </a:r>
            <a:r>
              <a:rPr lang="ru-RU" sz="3600" b="1" i="1" dirty="0">
                <a:latin typeface="+mn-lt"/>
              </a:rPr>
              <a:t> перша </a:t>
            </a:r>
            <a:r>
              <a:rPr lang="ru-RU" sz="3600" b="1" i="1" dirty="0" err="1">
                <a:latin typeface="+mn-lt"/>
              </a:rPr>
              <a:t>поетична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збірка</a:t>
            </a:r>
            <a:r>
              <a:rPr lang="ru-RU" sz="3600" b="1" i="1" dirty="0">
                <a:latin typeface="+mn-lt"/>
              </a:rPr>
              <a:t> „</a:t>
            </a:r>
            <a:r>
              <a:rPr lang="ru-RU" sz="3600" b="1" i="1" dirty="0" err="1">
                <a:latin typeface="+mn-lt"/>
              </a:rPr>
              <a:t>Відгуки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душі</a:t>
            </a:r>
            <a:r>
              <a:rPr lang="ru-RU" sz="3600" b="1" i="1" dirty="0">
                <a:latin typeface="+mn-lt"/>
              </a:rPr>
              <a:t>”. </a:t>
            </a:r>
            <a:r>
              <a:rPr lang="ru-RU" sz="3600" b="1" i="1" dirty="0" err="1">
                <a:latin typeface="+mn-lt"/>
              </a:rPr>
              <a:t>Друкувати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вірші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Марійка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Підгірянка</a:t>
            </a:r>
            <a:r>
              <a:rPr lang="ru-RU" sz="3600" b="1" i="1" dirty="0">
                <a:latin typeface="+mn-lt"/>
              </a:rPr>
              <a:t> почала з 1904 р. в </a:t>
            </a:r>
            <a:r>
              <a:rPr lang="ru-RU" sz="3600" b="1" i="1" dirty="0" err="1">
                <a:latin typeface="+mn-lt"/>
              </a:rPr>
              <a:t>періодичних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виданнях</a:t>
            </a:r>
            <a:r>
              <a:rPr lang="ru-RU" sz="3600" b="1" i="1" dirty="0">
                <a:latin typeface="+mn-lt"/>
              </a:rPr>
              <a:t>. Перша </a:t>
            </a:r>
            <a:r>
              <a:rPr lang="ru-RU" sz="3600" b="1" i="1" dirty="0" err="1">
                <a:latin typeface="+mn-lt"/>
              </a:rPr>
              <a:t>збірка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поезій</a:t>
            </a:r>
            <a:r>
              <a:rPr lang="ru-RU" sz="3600" b="1" i="1" dirty="0">
                <a:latin typeface="+mn-lt"/>
              </a:rPr>
              <a:t> «</a:t>
            </a:r>
            <a:r>
              <a:rPr lang="ru-RU" sz="3600" b="1" i="1" dirty="0" err="1">
                <a:latin typeface="+mn-lt"/>
              </a:rPr>
              <a:t>Відгуки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душі</a:t>
            </a:r>
            <a:r>
              <a:rPr lang="ru-RU" sz="3600" b="1" i="1" dirty="0">
                <a:latin typeface="+mn-lt"/>
              </a:rPr>
              <a:t>» </a:t>
            </a:r>
            <a:r>
              <a:rPr lang="ru-RU" sz="3600" b="1" i="1" dirty="0" err="1">
                <a:latin typeface="+mn-lt"/>
              </a:rPr>
              <a:t>вийшла</a:t>
            </a:r>
            <a:r>
              <a:rPr lang="ru-RU" sz="3600" b="1" i="1" dirty="0">
                <a:latin typeface="+mn-lt"/>
              </a:rPr>
              <a:t> 1908 р.</a:t>
            </a:r>
          </a:p>
        </p:txBody>
      </p:sp>
    </p:spTree>
    <p:extLst>
      <p:ext uri="{BB962C8B-B14F-4D97-AF65-F5344CB8AC3E}">
        <p14:creationId xmlns:p14="http://schemas.microsoft.com/office/powerpoint/2010/main" val="27441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908720"/>
            <a:ext cx="8856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Родина</a:t>
            </a:r>
          </a:p>
          <a:p>
            <a:r>
              <a:rPr lang="ru-RU" sz="2800" b="1" i="1" dirty="0" smtClean="0">
                <a:latin typeface="+mn-lt"/>
              </a:rPr>
              <a:t>1904 </a:t>
            </a:r>
            <a:r>
              <a:rPr lang="ru-RU" sz="2800" b="1" i="1" dirty="0" err="1">
                <a:latin typeface="+mn-lt"/>
              </a:rPr>
              <a:t>познайомилась</a:t>
            </a:r>
            <a:r>
              <a:rPr lang="ru-RU" sz="2800" b="1" i="1" dirty="0">
                <a:latin typeface="+mn-lt"/>
              </a:rPr>
              <a:t> з Августином </a:t>
            </a:r>
            <a:r>
              <a:rPr lang="ru-RU" sz="2800" b="1" i="1" dirty="0" err="1">
                <a:latin typeface="+mn-lt"/>
              </a:rPr>
              <a:t>Домбровським</a:t>
            </a:r>
            <a:r>
              <a:rPr lang="ru-RU" sz="2800" b="1" i="1" dirty="0">
                <a:latin typeface="+mn-lt"/>
              </a:rPr>
              <a:t>, </a:t>
            </a:r>
            <a:r>
              <a:rPr lang="ru-RU" sz="2800" b="1" i="1" dirty="0" err="1">
                <a:latin typeface="+mn-lt"/>
              </a:rPr>
              <a:t>майбутнім</a:t>
            </a:r>
            <a:r>
              <a:rPr lang="ru-RU" sz="2800" b="1" i="1" dirty="0">
                <a:latin typeface="+mn-lt"/>
              </a:rPr>
              <a:t> педагогом, </a:t>
            </a:r>
            <a:r>
              <a:rPr lang="ru-RU" sz="2800" b="1" i="1" dirty="0" err="1">
                <a:latin typeface="+mn-lt"/>
              </a:rPr>
              <a:t>громадським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діячем</a:t>
            </a:r>
            <a:r>
              <a:rPr lang="ru-RU" sz="2800" b="1" i="1" dirty="0">
                <a:latin typeface="+mn-lt"/>
              </a:rPr>
              <a:t>, послом до </a:t>
            </a:r>
            <a:r>
              <a:rPr lang="ru-RU" sz="2800" b="1" i="1" dirty="0" err="1">
                <a:latin typeface="+mn-lt"/>
              </a:rPr>
              <a:t>УНРади</a:t>
            </a:r>
            <a:r>
              <a:rPr lang="ru-RU" sz="2800" b="1" i="1" dirty="0">
                <a:latin typeface="+mn-lt"/>
              </a:rPr>
              <a:t>, </a:t>
            </a:r>
            <a:r>
              <a:rPr lang="ru-RU" sz="2800" b="1" i="1" dirty="0" err="1">
                <a:latin typeface="+mn-lt"/>
              </a:rPr>
              <a:t>який</a:t>
            </a:r>
            <a:r>
              <a:rPr lang="ru-RU" sz="2800" b="1" i="1" dirty="0">
                <a:latin typeface="+mn-lt"/>
              </a:rPr>
              <a:t> 1905 став </a:t>
            </a:r>
            <a:r>
              <a:rPr lang="ru-RU" sz="2800" b="1" i="1" dirty="0" err="1">
                <a:latin typeface="+mn-lt"/>
              </a:rPr>
              <a:t>її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чоловіком</a:t>
            </a:r>
            <a:r>
              <a:rPr lang="ru-RU" sz="2800" b="1" i="1" dirty="0">
                <a:latin typeface="+mn-lt"/>
              </a:rPr>
              <a:t>. У них </a:t>
            </a:r>
            <a:r>
              <a:rPr lang="ru-RU" sz="2800" b="1" i="1" dirty="0" err="1">
                <a:latin typeface="+mn-lt"/>
              </a:rPr>
              <a:t>було</a:t>
            </a:r>
            <a:r>
              <a:rPr lang="ru-RU" sz="2800" b="1" i="1" dirty="0">
                <a:latin typeface="+mn-lt"/>
              </a:rPr>
              <a:t> четверо </a:t>
            </a:r>
            <a:r>
              <a:rPr lang="ru-RU" sz="2800" b="1" i="1" dirty="0" err="1">
                <a:latin typeface="+mn-lt"/>
              </a:rPr>
              <a:t>дітей</a:t>
            </a:r>
            <a:r>
              <a:rPr lang="ru-RU" sz="2800" b="1" i="1" dirty="0">
                <a:latin typeface="+mn-lt"/>
              </a:rPr>
              <a:t>: </a:t>
            </a:r>
            <a:r>
              <a:rPr lang="ru-RU" sz="2800" b="1" i="1" dirty="0" err="1">
                <a:latin typeface="+mn-lt"/>
              </a:rPr>
              <a:t>син</a:t>
            </a:r>
            <a:r>
              <a:rPr lang="ru-RU" sz="2800" b="1" i="1" dirty="0">
                <a:latin typeface="+mn-lt"/>
              </a:rPr>
              <a:t> Остап — </a:t>
            </a:r>
            <a:r>
              <a:rPr lang="ru-RU" sz="2800" b="1" i="1" dirty="0" err="1">
                <a:latin typeface="+mn-lt"/>
              </a:rPr>
              <a:t>викладач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французької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мови</a:t>
            </a:r>
            <a:r>
              <a:rPr lang="ru-RU" sz="2800" b="1" i="1" dirty="0">
                <a:latin typeface="+mn-lt"/>
              </a:rPr>
              <a:t> в </a:t>
            </a:r>
            <a:r>
              <a:rPr lang="ru-RU" sz="2800" b="1" i="1" dirty="0" err="1">
                <a:latin typeface="+mn-lt"/>
              </a:rPr>
              <a:t>Львівському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університеті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імені</a:t>
            </a:r>
            <a:r>
              <a:rPr lang="ru-RU" sz="2800" b="1" i="1" dirty="0">
                <a:latin typeface="+mn-lt"/>
              </a:rPr>
              <a:t> І. Франка, кандидат </a:t>
            </a:r>
            <a:r>
              <a:rPr lang="ru-RU" sz="2800" b="1" i="1" dirty="0" err="1">
                <a:latin typeface="+mn-lt"/>
              </a:rPr>
              <a:t>філологічних</a:t>
            </a:r>
            <a:r>
              <a:rPr lang="ru-RU" sz="2800" b="1" i="1" dirty="0">
                <a:latin typeface="+mn-lt"/>
              </a:rPr>
              <a:t> наук; </a:t>
            </a:r>
            <a:r>
              <a:rPr lang="ru-RU" sz="2800" b="1" i="1" dirty="0" err="1">
                <a:latin typeface="+mn-lt"/>
              </a:rPr>
              <a:t>син</a:t>
            </a:r>
            <a:r>
              <a:rPr lang="ru-RU" sz="2800" b="1" i="1" dirty="0">
                <a:latin typeface="+mn-lt"/>
              </a:rPr>
              <a:t> Роман — </a:t>
            </a:r>
            <a:r>
              <a:rPr lang="ru-RU" sz="2800" b="1" i="1" dirty="0" err="1">
                <a:latin typeface="+mn-lt"/>
              </a:rPr>
              <a:t>перекладач</a:t>
            </a:r>
            <a:r>
              <a:rPr lang="ru-RU" sz="2800" b="1" i="1" dirty="0">
                <a:latin typeface="+mn-lt"/>
              </a:rPr>
              <a:t> з </a:t>
            </a:r>
            <a:r>
              <a:rPr lang="ru-RU" sz="2800" b="1" i="1" dirty="0" err="1">
                <a:latin typeface="+mn-lt"/>
              </a:rPr>
              <a:t>німецької</a:t>
            </a:r>
            <a:r>
              <a:rPr lang="ru-RU" sz="2800" b="1" i="1" dirty="0">
                <a:latin typeface="+mn-lt"/>
              </a:rPr>
              <a:t>, </a:t>
            </a:r>
            <a:r>
              <a:rPr lang="ru-RU" sz="2800" b="1" i="1" dirty="0" err="1">
                <a:latin typeface="+mn-lt"/>
              </a:rPr>
              <a:t>працівник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газети</a:t>
            </a:r>
            <a:r>
              <a:rPr lang="ru-RU" sz="2800" b="1" i="1" dirty="0">
                <a:latin typeface="+mn-lt"/>
              </a:rPr>
              <a:t> «Шлях перемоги» у </a:t>
            </a:r>
            <a:r>
              <a:rPr lang="ru-RU" sz="2800" b="1" i="1" dirty="0" err="1">
                <a:latin typeface="+mn-lt"/>
              </a:rPr>
              <a:t>Мюнхені</a:t>
            </a:r>
            <a:r>
              <a:rPr lang="ru-RU" sz="2800" b="1" i="1" dirty="0">
                <a:latin typeface="+mn-lt"/>
              </a:rPr>
              <a:t>; </a:t>
            </a:r>
            <a:r>
              <a:rPr lang="ru-RU" sz="2800" b="1" i="1" dirty="0" err="1">
                <a:latin typeface="+mn-lt"/>
              </a:rPr>
              <a:t>син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Маркіян</a:t>
            </a:r>
            <a:r>
              <a:rPr lang="ru-RU" sz="2800" b="1" i="1" dirty="0">
                <a:latin typeface="+mn-lt"/>
              </a:rPr>
              <a:t> — </a:t>
            </a:r>
            <a:r>
              <a:rPr lang="ru-RU" sz="2800" b="1" i="1" dirty="0" err="1">
                <a:latin typeface="+mn-lt"/>
              </a:rPr>
              <a:t>український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громадський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діяч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Австралії</a:t>
            </a:r>
            <a:r>
              <a:rPr lang="ru-RU" sz="2800" b="1" i="1" dirty="0">
                <a:latin typeface="+mn-lt"/>
              </a:rPr>
              <a:t>, </a:t>
            </a:r>
            <a:r>
              <a:rPr lang="ru-RU" sz="2800" b="1" i="1" dirty="0" err="1">
                <a:latin typeface="+mn-lt"/>
              </a:rPr>
              <a:t>інженер-електрик</a:t>
            </a:r>
            <a:r>
              <a:rPr lang="ru-RU" sz="2800" b="1" i="1" dirty="0">
                <a:latin typeface="+mn-lt"/>
              </a:rPr>
              <a:t>, автор «</a:t>
            </a:r>
            <a:r>
              <a:rPr lang="ru-RU" sz="2800" b="1" i="1" dirty="0" err="1">
                <a:latin typeface="+mn-lt"/>
              </a:rPr>
              <a:t>Підручника</a:t>
            </a:r>
            <a:r>
              <a:rPr lang="ru-RU" sz="2800" b="1" i="1" dirty="0">
                <a:latin typeface="+mn-lt"/>
              </a:rPr>
              <a:t> шофера»; дочка </a:t>
            </a:r>
            <a:r>
              <a:rPr lang="ru-RU" sz="2800" b="1" i="1" dirty="0" err="1">
                <a:latin typeface="+mn-lt"/>
              </a:rPr>
              <a:t>Дарія</a:t>
            </a:r>
            <a:r>
              <a:rPr lang="ru-RU" sz="2800" b="1" i="1" dirty="0">
                <a:latin typeface="+mn-lt"/>
              </a:rPr>
              <a:t> — </a:t>
            </a:r>
            <a:r>
              <a:rPr lang="ru-RU" sz="2800" b="1" i="1" dirty="0" err="1">
                <a:latin typeface="+mn-lt"/>
              </a:rPr>
              <a:t>вчителька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української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мови</a:t>
            </a:r>
            <a:r>
              <a:rPr lang="ru-RU" sz="2800" b="1" i="1" dirty="0">
                <a:latin typeface="+mn-lt"/>
              </a:rPr>
              <a:t> й </a:t>
            </a:r>
            <a:r>
              <a:rPr lang="ru-RU" sz="2800" b="1" i="1" dirty="0" err="1">
                <a:latin typeface="+mn-lt"/>
              </a:rPr>
              <a:t>літератури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шкіл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Галичини</a:t>
            </a:r>
            <a:r>
              <a:rPr lang="ru-RU" sz="2800" b="1" i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5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>
                <a:latin typeface="+mn-lt"/>
              </a:rPr>
              <a:t>Понад</a:t>
            </a:r>
            <a:r>
              <a:rPr lang="ru-RU" sz="3600" b="1" i="1" dirty="0">
                <a:latin typeface="+mn-lt"/>
              </a:rPr>
              <a:t> сорок </a:t>
            </a:r>
            <a:r>
              <a:rPr lang="ru-RU" sz="3600" b="1" i="1" dirty="0" err="1">
                <a:latin typeface="+mn-lt"/>
              </a:rPr>
              <a:t>років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Марія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Омелянівна</a:t>
            </a:r>
            <a:r>
              <a:rPr lang="ru-RU" sz="3600" b="1" i="1" dirty="0">
                <a:latin typeface="+mn-lt"/>
              </a:rPr>
              <a:t> разом з </a:t>
            </a:r>
            <a:r>
              <a:rPr lang="ru-RU" sz="3600" b="1" i="1" dirty="0" err="1">
                <a:latin typeface="+mn-lt"/>
              </a:rPr>
              <a:t>чоловіком</a:t>
            </a:r>
            <a:r>
              <a:rPr lang="ru-RU" sz="3600" b="1" i="1" dirty="0">
                <a:latin typeface="+mn-lt"/>
              </a:rPr>
              <a:t>, </a:t>
            </a:r>
            <a:r>
              <a:rPr lang="ru-RU" sz="3600" b="1" i="1" dirty="0" err="1">
                <a:latin typeface="+mn-lt"/>
              </a:rPr>
              <a:t>теж</a:t>
            </a:r>
            <a:r>
              <a:rPr lang="ru-RU" sz="3600" b="1" i="1" dirty="0">
                <a:latin typeface="+mn-lt"/>
              </a:rPr>
              <a:t> учителем </a:t>
            </a:r>
            <a:r>
              <a:rPr lang="ru-RU" sz="3600" b="1" i="1" dirty="0" err="1">
                <a:latin typeface="+mn-lt"/>
              </a:rPr>
              <a:t>пропрацювала</a:t>
            </a:r>
            <a:r>
              <a:rPr lang="ru-RU" sz="3600" b="1" i="1" dirty="0">
                <a:latin typeface="+mn-lt"/>
              </a:rPr>
              <a:t> на </a:t>
            </a:r>
            <a:r>
              <a:rPr lang="ru-RU" sz="3600" b="1" i="1" dirty="0" err="1">
                <a:latin typeface="+mn-lt"/>
              </a:rPr>
              <a:t>ниві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народної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освіти</a:t>
            </a:r>
            <a:r>
              <a:rPr lang="ru-RU" sz="3600" b="1" i="1" dirty="0">
                <a:latin typeface="+mn-lt"/>
              </a:rPr>
              <a:t> в </a:t>
            </a:r>
            <a:r>
              <a:rPr lang="ru-RU" sz="3600" b="1" i="1" dirty="0" err="1">
                <a:latin typeface="+mn-lt"/>
              </a:rPr>
              <a:t>Галичині</a:t>
            </a:r>
            <a:r>
              <a:rPr lang="ru-RU" sz="3600" b="1" i="1" dirty="0">
                <a:latin typeface="+mn-lt"/>
              </a:rPr>
              <a:t> й на </a:t>
            </a:r>
            <a:r>
              <a:rPr lang="ru-RU" sz="3600" b="1" i="1" dirty="0" err="1">
                <a:latin typeface="+mn-lt"/>
              </a:rPr>
              <a:t>Закарпатті</a:t>
            </a:r>
            <a:r>
              <a:rPr lang="ru-RU" sz="3600" b="1" i="1" dirty="0">
                <a:latin typeface="+mn-lt"/>
              </a:rPr>
              <a:t>.</a:t>
            </a:r>
          </a:p>
          <a:p>
            <a:r>
              <a:rPr lang="ru-RU" sz="3600" b="1" i="1" dirty="0">
                <a:latin typeface="+mn-lt"/>
              </a:rPr>
              <a:t>По </a:t>
            </a:r>
            <a:r>
              <a:rPr lang="ru-RU" sz="3600" b="1" i="1" dirty="0" err="1">
                <a:latin typeface="+mn-lt"/>
              </a:rPr>
              <a:t>війні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залишилася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працювати</a:t>
            </a:r>
            <a:r>
              <a:rPr lang="ru-RU" sz="3600" b="1" i="1" dirty="0">
                <a:latin typeface="+mn-lt"/>
              </a:rPr>
              <a:t> на </a:t>
            </a:r>
            <a:r>
              <a:rPr lang="ru-RU" sz="3600" b="1" i="1" dirty="0" err="1">
                <a:latin typeface="+mn-lt"/>
              </a:rPr>
              <a:t>Закарпатті</a:t>
            </a:r>
            <a:r>
              <a:rPr lang="ru-RU" sz="3600" b="1" i="1" dirty="0">
                <a:latin typeface="+mn-lt"/>
              </a:rPr>
              <a:t>. </a:t>
            </a:r>
            <a:r>
              <a:rPr lang="ru-RU" sz="3600" b="1" i="1" dirty="0" err="1">
                <a:latin typeface="+mn-lt"/>
              </a:rPr>
              <a:t>Саме</a:t>
            </a:r>
            <a:r>
              <a:rPr lang="ru-RU" sz="3600" b="1" i="1" dirty="0">
                <a:latin typeface="+mn-lt"/>
              </a:rPr>
              <a:t> тут </a:t>
            </a:r>
            <a:r>
              <a:rPr lang="ru-RU" sz="3600" b="1" i="1" dirty="0" err="1">
                <a:latin typeface="+mn-lt"/>
              </a:rPr>
              <a:t>розквітнув</a:t>
            </a:r>
            <a:r>
              <a:rPr lang="ru-RU" sz="3600" b="1" i="1" dirty="0">
                <a:latin typeface="+mn-lt"/>
              </a:rPr>
              <a:t> талант </a:t>
            </a:r>
            <a:r>
              <a:rPr lang="ru-RU" sz="3600" b="1" i="1" dirty="0" err="1">
                <a:latin typeface="+mn-lt"/>
              </a:rPr>
              <a:t>Марійки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Підгірянки</a:t>
            </a:r>
            <a:r>
              <a:rPr lang="ru-RU" sz="3600" b="1" i="1" dirty="0">
                <a:latin typeface="+mn-lt"/>
              </a:rPr>
              <a:t> як </a:t>
            </a:r>
            <a:r>
              <a:rPr lang="ru-RU" sz="3600" b="1" i="1" dirty="0" err="1">
                <a:latin typeface="+mn-lt"/>
              </a:rPr>
              <a:t>дитячої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письменниці</a:t>
            </a:r>
            <a:r>
              <a:rPr lang="ru-RU" sz="3600" b="1" i="1" dirty="0">
                <a:latin typeface="+mn-lt"/>
              </a:rPr>
              <a:t>, </a:t>
            </a:r>
            <a:r>
              <a:rPr lang="ru-RU" sz="3600" b="1" i="1" dirty="0" err="1">
                <a:latin typeface="+mn-lt"/>
              </a:rPr>
              <a:t>її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вірші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друкувалися</a:t>
            </a:r>
            <a:r>
              <a:rPr lang="ru-RU" sz="3600" b="1" i="1" dirty="0">
                <a:latin typeface="+mn-lt"/>
              </a:rPr>
              <a:t> в </a:t>
            </a:r>
            <a:r>
              <a:rPr lang="ru-RU" sz="3600" b="1" i="1" dirty="0" err="1">
                <a:latin typeface="+mn-lt"/>
              </a:rPr>
              <a:t>періодиці</a:t>
            </a:r>
            <a:r>
              <a:rPr lang="ru-RU" sz="3600" b="1" i="1" dirty="0">
                <a:latin typeface="+mn-lt"/>
              </a:rPr>
              <a:t>, </a:t>
            </a:r>
            <a:r>
              <a:rPr lang="ru-RU" sz="3600" b="1" i="1" dirty="0" err="1">
                <a:latin typeface="+mn-lt"/>
              </a:rPr>
              <a:t>шкільних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підручниках</a:t>
            </a:r>
            <a:r>
              <a:rPr lang="ru-RU" sz="3600" b="1" i="1" dirty="0">
                <a:latin typeface="+mn-lt"/>
              </a:rPr>
              <a:t>, </a:t>
            </a:r>
            <a:r>
              <a:rPr lang="ru-RU" sz="3600" b="1" i="1" dirty="0" err="1">
                <a:latin typeface="+mn-lt"/>
              </a:rPr>
              <a:t>виходили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окремими</a:t>
            </a:r>
            <a:r>
              <a:rPr lang="ru-RU" sz="3600" b="1" i="1" dirty="0">
                <a:latin typeface="+mn-lt"/>
              </a:rPr>
              <a:t> книжечками.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9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908720"/>
            <a:ext cx="89289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+mn-lt"/>
              </a:rPr>
              <a:t>Творчість</a:t>
            </a:r>
          </a:p>
          <a:p>
            <a:r>
              <a:rPr lang="ru-RU" sz="3200" b="1" i="1" dirty="0" err="1">
                <a:latin typeface="+mn-lt"/>
              </a:rPr>
              <a:t>Більшість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творів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поетеса</a:t>
            </a:r>
            <a:r>
              <a:rPr lang="ru-RU" sz="3200" b="1" i="1" dirty="0">
                <a:latin typeface="+mn-lt"/>
              </a:rPr>
              <a:t> написала для </a:t>
            </a:r>
            <a:r>
              <a:rPr lang="ru-RU" sz="3200" b="1" i="1" dirty="0" err="1">
                <a:latin typeface="+mn-lt"/>
              </a:rPr>
              <a:t>дітей</a:t>
            </a:r>
            <a:r>
              <a:rPr lang="ru-RU" sz="3200" b="1" i="1" dirty="0">
                <a:latin typeface="+mn-lt"/>
              </a:rPr>
              <a:t> і про </a:t>
            </a:r>
            <a:r>
              <a:rPr lang="ru-RU" sz="3200" b="1" i="1" dirty="0" err="1">
                <a:latin typeface="+mn-lt"/>
              </a:rPr>
              <a:t>дітей</a:t>
            </a:r>
            <a:r>
              <a:rPr lang="ru-RU" sz="3200" b="1" i="1" dirty="0">
                <a:latin typeface="+mn-lt"/>
              </a:rPr>
              <a:t>. </a:t>
            </a:r>
            <a:r>
              <a:rPr lang="ru-RU" sz="3200" b="1" i="1" dirty="0" err="1">
                <a:latin typeface="+mn-lt"/>
              </a:rPr>
              <a:t>Основні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мотиви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віршів</a:t>
            </a:r>
            <a:r>
              <a:rPr lang="ru-RU" sz="3200" b="1" i="1" dirty="0">
                <a:latin typeface="+mn-lt"/>
              </a:rPr>
              <a:t> М. </a:t>
            </a:r>
            <a:r>
              <a:rPr lang="ru-RU" sz="3200" b="1" i="1" dirty="0" err="1">
                <a:latin typeface="+mn-lt"/>
              </a:rPr>
              <a:t>Підгірянки</a:t>
            </a:r>
            <a:r>
              <a:rPr lang="ru-RU" sz="3200" b="1" i="1" dirty="0">
                <a:latin typeface="+mn-lt"/>
              </a:rPr>
              <a:t> до 1939 р. — </a:t>
            </a:r>
            <a:r>
              <a:rPr lang="ru-RU" sz="3200" b="1" i="1" dirty="0" err="1">
                <a:latin typeface="+mn-lt"/>
              </a:rPr>
              <a:t>мрії</a:t>
            </a:r>
            <a:r>
              <a:rPr lang="ru-RU" sz="3200" b="1" i="1" dirty="0">
                <a:latin typeface="+mn-lt"/>
              </a:rPr>
              <a:t> про </a:t>
            </a:r>
            <a:r>
              <a:rPr lang="ru-RU" sz="3200" b="1" i="1" dirty="0" err="1">
                <a:latin typeface="+mn-lt"/>
              </a:rPr>
              <a:t>краще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майбутнє</a:t>
            </a:r>
            <a:r>
              <a:rPr lang="ru-RU" sz="3200" b="1" i="1" dirty="0">
                <a:latin typeface="+mn-lt"/>
              </a:rPr>
              <a:t> народу, </a:t>
            </a:r>
            <a:r>
              <a:rPr lang="ru-RU" sz="3200" b="1" i="1" dirty="0" err="1">
                <a:latin typeface="+mn-lt"/>
              </a:rPr>
              <a:t>оспівування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краси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рідного</a:t>
            </a:r>
            <a:r>
              <a:rPr lang="ru-RU" sz="3200" b="1" i="1" dirty="0">
                <a:latin typeface="+mn-lt"/>
              </a:rPr>
              <a:t> краю, </a:t>
            </a:r>
            <a:r>
              <a:rPr lang="ru-RU" sz="3200" b="1" i="1" dirty="0" err="1">
                <a:latin typeface="+mn-lt"/>
              </a:rPr>
              <a:t>природи</a:t>
            </a:r>
            <a:r>
              <a:rPr lang="ru-RU" sz="3200" b="1" i="1" dirty="0">
                <a:latin typeface="+mn-lt"/>
              </a:rPr>
              <a:t> Карпат. </a:t>
            </a:r>
            <a:r>
              <a:rPr lang="ru-RU" sz="3200" b="1" i="1" dirty="0" err="1">
                <a:latin typeface="+mn-lt"/>
              </a:rPr>
              <a:t>Авторка</a:t>
            </a:r>
            <a:r>
              <a:rPr lang="ru-RU" sz="3200" b="1" i="1" dirty="0">
                <a:latin typeface="+mn-lt"/>
              </a:rPr>
              <a:t> щедро </a:t>
            </a:r>
            <a:r>
              <a:rPr lang="ru-RU" sz="3200" b="1" i="1" dirty="0" err="1">
                <a:latin typeface="+mn-lt"/>
              </a:rPr>
              <a:t>використовує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фольклорні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мотиви</a:t>
            </a:r>
            <a:r>
              <a:rPr lang="ru-RU" sz="3200" b="1" i="1" dirty="0">
                <a:latin typeface="+mn-lt"/>
              </a:rPr>
              <a:t>, </a:t>
            </a:r>
            <a:r>
              <a:rPr lang="ru-RU" sz="3200" b="1" i="1" dirty="0" err="1">
                <a:latin typeface="+mn-lt"/>
              </a:rPr>
              <a:t>її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вірші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ніжні</a:t>
            </a:r>
            <a:r>
              <a:rPr lang="ru-RU" sz="3200" b="1" i="1" dirty="0">
                <a:latin typeface="+mn-lt"/>
              </a:rPr>
              <a:t> і </a:t>
            </a:r>
            <a:r>
              <a:rPr lang="ru-RU" sz="3200" b="1" i="1" dirty="0" err="1">
                <a:latin typeface="+mn-lt"/>
              </a:rPr>
              <a:t>легкі</a:t>
            </a:r>
            <a:r>
              <a:rPr lang="ru-RU" sz="3200" b="1" i="1" dirty="0">
                <a:latin typeface="+mn-lt"/>
              </a:rPr>
              <a:t>, часто </a:t>
            </a:r>
            <a:r>
              <a:rPr lang="ru-RU" sz="3200" b="1" i="1" dirty="0" err="1">
                <a:latin typeface="+mn-lt"/>
              </a:rPr>
              <a:t>нагадують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українські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народні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пісні</a:t>
            </a:r>
            <a:r>
              <a:rPr lang="ru-RU" sz="3200" b="1" i="1" dirty="0">
                <a:latin typeface="+mn-lt"/>
              </a:rPr>
              <a:t> («</a:t>
            </a:r>
            <a:r>
              <a:rPr lang="ru-RU" sz="3200" b="1" i="1" dirty="0" err="1">
                <a:latin typeface="+mn-lt"/>
              </a:rPr>
              <a:t>Співанки</a:t>
            </a:r>
            <a:r>
              <a:rPr lang="ru-RU" sz="3200" b="1" i="1" dirty="0">
                <a:latin typeface="+mn-lt"/>
              </a:rPr>
              <a:t>», «</a:t>
            </a:r>
            <a:r>
              <a:rPr lang="ru-RU" sz="3200" b="1" i="1" dirty="0" err="1">
                <a:latin typeface="+mn-lt"/>
              </a:rPr>
              <a:t>Вечір</a:t>
            </a:r>
            <a:r>
              <a:rPr lang="ru-RU" sz="3200" b="1" i="1" dirty="0">
                <a:latin typeface="+mn-lt"/>
              </a:rPr>
              <a:t>», «</a:t>
            </a:r>
            <a:r>
              <a:rPr lang="ru-RU" sz="3200" b="1" i="1" dirty="0" err="1">
                <a:latin typeface="+mn-lt"/>
              </a:rPr>
              <a:t>Що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роблю</a:t>
            </a:r>
            <a:r>
              <a:rPr lang="ru-RU" sz="3200" b="1" i="1" dirty="0">
                <a:latin typeface="+mn-lt"/>
              </a:rPr>
              <a:t> я, </a:t>
            </a:r>
            <a:r>
              <a:rPr lang="ru-RU" sz="3200" b="1" i="1" dirty="0" err="1">
                <a:latin typeface="+mn-lt"/>
              </a:rPr>
              <a:t>що</a:t>
            </a:r>
            <a:r>
              <a:rPr lang="ru-RU" sz="3200" b="1" i="1" dirty="0">
                <a:latin typeface="+mn-lt"/>
              </a:rPr>
              <a:t> я </a:t>
            </a:r>
            <a:r>
              <a:rPr lang="ru-RU" sz="3200" b="1" i="1" dirty="0" err="1">
                <a:latin typeface="+mn-lt"/>
              </a:rPr>
              <a:t>дію</a:t>
            </a:r>
            <a:r>
              <a:rPr lang="ru-RU" sz="3200" b="1" i="1" dirty="0">
                <a:latin typeface="+mn-lt"/>
              </a:rPr>
              <a:t>»). </a:t>
            </a:r>
            <a:r>
              <a:rPr lang="ru-RU" sz="3200" b="1" i="1" dirty="0" err="1">
                <a:latin typeface="+mn-lt"/>
              </a:rPr>
              <a:t>Працювала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Марійка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Підгірянка</a:t>
            </a:r>
            <a:r>
              <a:rPr lang="ru-RU" sz="3200" b="1" i="1" dirty="0">
                <a:latin typeface="+mn-lt"/>
              </a:rPr>
              <a:t> і в </a:t>
            </a:r>
            <a:r>
              <a:rPr lang="ru-RU" sz="3200" b="1" i="1" dirty="0" err="1">
                <a:latin typeface="+mn-lt"/>
              </a:rPr>
              <a:t>жанрі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err="1">
                <a:latin typeface="+mn-lt"/>
              </a:rPr>
              <a:t>поеми</a:t>
            </a:r>
            <a:r>
              <a:rPr lang="ru-RU" sz="3200" b="1" i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2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5192" y="836712"/>
            <a:ext cx="48965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latin typeface="+mn-lt"/>
              </a:rPr>
              <a:t>Досить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своєрідною</a:t>
            </a:r>
            <a:r>
              <a:rPr lang="ru-RU" sz="2400" b="1" i="1" dirty="0">
                <a:latin typeface="+mn-lt"/>
              </a:rPr>
              <a:t> є поема «</a:t>
            </a:r>
            <a:r>
              <a:rPr lang="ru-RU" sz="2400" b="1" i="1" dirty="0" err="1">
                <a:latin typeface="+mn-lt"/>
              </a:rPr>
              <a:t>Мати-страдниця</a:t>
            </a:r>
            <a:r>
              <a:rPr lang="ru-RU" sz="2400" b="1" i="1" dirty="0">
                <a:latin typeface="+mn-lt"/>
              </a:rPr>
              <a:t>», написана в 1919 р. </a:t>
            </a:r>
            <a:r>
              <a:rPr lang="ru-RU" sz="2400" b="1" i="1" dirty="0" err="1">
                <a:latin typeface="+mn-lt"/>
              </a:rPr>
              <a:t>Події</a:t>
            </a:r>
            <a:r>
              <a:rPr lang="ru-RU" sz="2400" b="1" i="1" dirty="0">
                <a:latin typeface="+mn-lt"/>
              </a:rPr>
              <a:t> у </a:t>
            </a:r>
            <a:r>
              <a:rPr lang="ru-RU" sz="2400" b="1" i="1" dirty="0" err="1">
                <a:latin typeface="+mn-lt"/>
              </a:rPr>
              <a:t>творі</a:t>
            </a:r>
            <a:r>
              <a:rPr lang="ru-RU" sz="2400" b="1" i="1" dirty="0">
                <a:latin typeface="+mn-lt"/>
              </a:rPr>
              <a:t> — </a:t>
            </a:r>
            <a:r>
              <a:rPr lang="ru-RU" sz="2400" b="1" i="1" dirty="0" err="1">
                <a:latin typeface="+mn-lt"/>
              </a:rPr>
              <a:t>це</a:t>
            </a:r>
            <a:r>
              <a:rPr lang="ru-RU" sz="2400" b="1" i="1" dirty="0">
                <a:latin typeface="+mn-lt"/>
              </a:rPr>
              <a:t> одна </a:t>
            </a:r>
            <a:r>
              <a:rPr lang="ru-RU" sz="2400" b="1" i="1" dirty="0" err="1">
                <a:latin typeface="+mn-lt"/>
              </a:rPr>
              <a:t>зі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сторінок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життя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західноукраїнських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вигнанців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під</a:t>
            </a:r>
            <a:r>
              <a:rPr lang="ru-RU" sz="2400" b="1" i="1" dirty="0">
                <a:latin typeface="+mn-lt"/>
              </a:rPr>
              <a:t> час </a:t>
            </a:r>
            <a:r>
              <a:rPr lang="ru-RU" sz="2400" b="1" i="1" dirty="0" err="1">
                <a:latin typeface="+mn-lt"/>
              </a:rPr>
              <a:t>Першої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світової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війни</a:t>
            </a:r>
            <a:r>
              <a:rPr lang="ru-RU" sz="2400" b="1" i="1" dirty="0">
                <a:latin typeface="+mn-lt"/>
              </a:rPr>
              <a:t>, коли </a:t>
            </a:r>
            <a:r>
              <a:rPr lang="ru-RU" sz="2400" b="1" i="1" dirty="0" err="1">
                <a:latin typeface="+mn-lt"/>
              </a:rPr>
              <a:t>тисячі</a:t>
            </a:r>
            <a:r>
              <a:rPr lang="ru-RU" sz="2400" b="1" i="1" dirty="0">
                <a:latin typeface="+mn-lt"/>
              </a:rPr>
              <a:t> галичан померло в </a:t>
            </a:r>
            <a:r>
              <a:rPr lang="ru-RU" sz="2400" b="1" i="1" dirty="0" err="1">
                <a:latin typeface="+mn-lt"/>
              </a:rPr>
              <a:t>концентраційних</a:t>
            </a:r>
            <a:r>
              <a:rPr lang="ru-RU" sz="2400" b="1" i="1" dirty="0">
                <a:latin typeface="+mn-lt"/>
              </a:rPr>
              <a:t> таборах з голоду і </a:t>
            </a:r>
            <a:r>
              <a:rPr lang="ru-RU" sz="2400" b="1" i="1" dirty="0" err="1">
                <a:latin typeface="+mn-lt"/>
              </a:rPr>
              <a:t>від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епідемій</a:t>
            </a:r>
            <a:r>
              <a:rPr lang="ru-RU" sz="2400" b="1" i="1" dirty="0">
                <a:latin typeface="+mn-lt"/>
              </a:rPr>
              <a:t>. </a:t>
            </a:r>
            <a:r>
              <a:rPr lang="ru-RU" sz="2400" b="1" i="1" dirty="0" err="1">
                <a:latin typeface="+mn-lt"/>
              </a:rPr>
              <a:t>Композиційним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обрамленням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поеми</a:t>
            </a:r>
            <a:r>
              <a:rPr lang="ru-RU" sz="2400" b="1" i="1" dirty="0">
                <a:latin typeface="+mn-lt"/>
              </a:rPr>
              <a:t> є «</a:t>
            </a:r>
            <a:r>
              <a:rPr lang="ru-RU" sz="2400" b="1" i="1" dirty="0" err="1">
                <a:latin typeface="+mn-lt"/>
              </a:rPr>
              <a:t>Вступ</a:t>
            </a:r>
            <a:r>
              <a:rPr lang="ru-RU" sz="2400" b="1" i="1" dirty="0">
                <a:latin typeface="+mn-lt"/>
              </a:rPr>
              <a:t>» і </a:t>
            </a:r>
            <a:r>
              <a:rPr lang="ru-RU" sz="2400" b="1" i="1" dirty="0" err="1">
                <a:latin typeface="+mn-lt"/>
              </a:rPr>
              <a:t>своєрідний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епілог</a:t>
            </a:r>
            <a:r>
              <a:rPr lang="ru-RU" sz="2400" b="1" i="1" dirty="0">
                <a:latin typeface="+mn-lt"/>
              </a:rPr>
              <a:t>. </a:t>
            </a:r>
            <a:r>
              <a:rPr lang="ru-RU" sz="2400" b="1" i="1" dirty="0" err="1">
                <a:latin typeface="+mn-lt"/>
              </a:rPr>
              <a:t>Сповідь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страдниці</a:t>
            </a:r>
            <a:r>
              <a:rPr lang="ru-RU" sz="2400" b="1" i="1" dirty="0">
                <a:latin typeface="+mn-lt"/>
              </a:rPr>
              <a:t>, </a:t>
            </a:r>
            <a:r>
              <a:rPr lang="ru-RU" sz="2400" b="1" i="1" dirty="0" err="1">
                <a:latin typeface="+mn-lt"/>
              </a:rPr>
              <a:t>подану</a:t>
            </a:r>
            <a:r>
              <a:rPr lang="ru-RU" sz="2400" b="1" i="1" dirty="0">
                <a:latin typeface="+mn-lt"/>
              </a:rPr>
              <a:t> в </a:t>
            </a:r>
            <a:r>
              <a:rPr lang="ru-RU" sz="2400" b="1" i="1" dirty="0" err="1">
                <a:latin typeface="+mn-lt"/>
              </a:rPr>
              <a:t>жанрі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err="1">
                <a:latin typeface="+mn-lt"/>
              </a:rPr>
              <a:t>голосінь</a:t>
            </a:r>
            <a:r>
              <a:rPr lang="ru-RU" sz="2400" b="1" i="1" dirty="0">
                <a:latin typeface="+mn-lt"/>
              </a:rPr>
              <a:t>, </a:t>
            </a:r>
            <a:r>
              <a:rPr lang="ru-RU" sz="2400" b="1" i="1" dirty="0" err="1">
                <a:latin typeface="+mn-lt"/>
              </a:rPr>
              <a:t>становлять</a:t>
            </a:r>
            <a:r>
              <a:rPr lang="ru-RU" sz="2400" b="1" i="1" dirty="0">
                <a:latin typeface="+mn-lt"/>
              </a:rPr>
              <a:t> 12 </a:t>
            </a:r>
            <a:r>
              <a:rPr lang="ru-RU" sz="2400" b="1" i="1" dirty="0" err="1">
                <a:latin typeface="+mn-lt"/>
              </a:rPr>
              <a:t>пісень</a:t>
            </a:r>
            <a:r>
              <a:rPr lang="ru-RU" sz="2400" b="1" i="1" dirty="0">
                <a:latin typeface="+mn-lt"/>
              </a:rPr>
              <a:t>.</a:t>
            </a:r>
          </a:p>
        </p:txBody>
      </p:sp>
      <p:pic>
        <p:nvPicPr>
          <p:cNvPr id="2051" name="Picture 3" descr="C:\Documents and Settings\Администратор\Рабочий стол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692696"/>
            <a:ext cx="2843808" cy="39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Администратор\Рабочий стол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9" y="2945485"/>
            <a:ext cx="2232248" cy="34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196D-6A5B-4F64-8575-78E1AB08A67A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E001-304E-47DA-A5DA-E694B99133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908720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+mn-lt"/>
              </a:rPr>
              <a:t>У 1929 </a:t>
            </a:r>
            <a:r>
              <a:rPr lang="ru-RU" sz="4000" b="1" i="1" dirty="0" err="1">
                <a:latin typeface="+mn-lt"/>
              </a:rPr>
              <a:t>році</a:t>
            </a:r>
            <a:r>
              <a:rPr lang="ru-RU" sz="4000" b="1" i="1" dirty="0">
                <a:latin typeface="+mn-lt"/>
              </a:rPr>
              <a:t> </a:t>
            </a:r>
            <a:r>
              <a:rPr lang="ru-RU" sz="4000" b="1" i="1" dirty="0" err="1">
                <a:latin typeface="+mn-lt"/>
              </a:rPr>
              <a:t>Домбровські</a:t>
            </a:r>
            <a:r>
              <a:rPr lang="ru-RU" sz="4000" b="1" i="1" dirty="0">
                <a:latin typeface="+mn-lt"/>
              </a:rPr>
              <a:t> </a:t>
            </a:r>
            <a:r>
              <a:rPr lang="ru-RU" sz="4000" b="1" i="1" dirty="0" err="1">
                <a:latin typeface="+mn-lt"/>
              </a:rPr>
              <a:t>повернулися</a:t>
            </a:r>
            <a:r>
              <a:rPr lang="ru-RU" sz="4000" b="1" i="1" dirty="0">
                <a:latin typeface="+mn-lt"/>
              </a:rPr>
              <a:t> до </a:t>
            </a:r>
            <a:r>
              <a:rPr lang="ru-RU" sz="4000" b="1" i="1" dirty="0" err="1">
                <a:latin typeface="+mn-lt"/>
              </a:rPr>
              <a:t>Галичини</a:t>
            </a:r>
            <a:r>
              <a:rPr lang="ru-RU" sz="4000" b="1" i="1" dirty="0">
                <a:latin typeface="+mn-lt"/>
              </a:rPr>
              <a:t>. 1957 року </a:t>
            </a:r>
            <a:r>
              <a:rPr lang="ru-RU" sz="4000" b="1" i="1" dirty="0" err="1">
                <a:latin typeface="+mn-lt"/>
              </a:rPr>
              <a:t>оселися</a:t>
            </a:r>
            <a:r>
              <a:rPr lang="ru-RU" sz="4000" b="1" i="1" dirty="0">
                <a:latin typeface="+mn-lt"/>
              </a:rPr>
              <a:t> в </a:t>
            </a:r>
            <a:r>
              <a:rPr lang="ru-RU" sz="4000" b="1" i="1" dirty="0" err="1">
                <a:latin typeface="+mn-lt"/>
              </a:rPr>
              <a:t>передмісті</a:t>
            </a:r>
            <a:r>
              <a:rPr lang="ru-RU" sz="4000" b="1" i="1" dirty="0">
                <a:latin typeface="+mn-lt"/>
              </a:rPr>
              <a:t> Львова. </a:t>
            </a:r>
            <a:r>
              <a:rPr lang="ru-RU" sz="4000" b="1" i="1" dirty="0" err="1">
                <a:latin typeface="+mn-lt"/>
              </a:rPr>
              <a:t>Вірші</a:t>
            </a:r>
            <a:r>
              <a:rPr lang="ru-RU" sz="4000" b="1" i="1" dirty="0">
                <a:latin typeface="+mn-lt"/>
              </a:rPr>
              <a:t> </a:t>
            </a:r>
            <a:r>
              <a:rPr lang="ru-RU" sz="4000" b="1" i="1" dirty="0" err="1">
                <a:latin typeface="+mn-lt"/>
              </a:rPr>
              <a:t>Марійки</a:t>
            </a:r>
            <a:r>
              <a:rPr lang="ru-RU" sz="4000" b="1" i="1" dirty="0">
                <a:latin typeface="+mn-lt"/>
              </a:rPr>
              <a:t> </a:t>
            </a:r>
            <a:r>
              <a:rPr lang="ru-RU" sz="4000" b="1" i="1" dirty="0" err="1">
                <a:latin typeface="+mn-lt"/>
              </a:rPr>
              <a:t>Підгірянки</a:t>
            </a:r>
            <a:r>
              <a:rPr lang="ru-RU" sz="4000" b="1" i="1" dirty="0">
                <a:latin typeface="+mn-lt"/>
              </a:rPr>
              <a:t> </a:t>
            </a:r>
            <a:r>
              <a:rPr lang="ru-RU" sz="4000" b="1" i="1" dirty="0" err="1">
                <a:latin typeface="+mn-lt"/>
              </a:rPr>
              <a:t>публікувалися</a:t>
            </a:r>
            <a:r>
              <a:rPr lang="ru-RU" sz="4000" b="1" i="1" dirty="0">
                <a:latin typeface="+mn-lt"/>
              </a:rPr>
              <a:t> в </a:t>
            </a:r>
            <a:r>
              <a:rPr lang="ru-RU" sz="4000" b="1" i="1" dirty="0" err="1">
                <a:latin typeface="+mn-lt"/>
              </a:rPr>
              <a:t>періодиці</a:t>
            </a:r>
            <a:r>
              <a:rPr lang="ru-RU" sz="4000" b="1" i="1" dirty="0">
                <a:latin typeface="+mn-lt"/>
              </a:rPr>
              <a:t>. 1962 р. </a:t>
            </a:r>
            <a:r>
              <a:rPr lang="ru-RU" sz="4000" b="1" i="1" dirty="0" err="1">
                <a:latin typeface="+mn-lt"/>
              </a:rPr>
              <a:t>вийшла</a:t>
            </a:r>
            <a:r>
              <a:rPr lang="ru-RU" sz="4000" b="1" i="1" dirty="0">
                <a:latin typeface="+mn-lt"/>
              </a:rPr>
              <a:t> </a:t>
            </a:r>
            <a:r>
              <a:rPr lang="ru-RU" sz="4000" b="1" i="1" dirty="0" err="1">
                <a:latin typeface="+mn-lt"/>
              </a:rPr>
              <a:t>її</a:t>
            </a:r>
            <a:r>
              <a:rPr lang="ru-RU" sz="4000" b="1" i="1" dirty="0">
                <a:latin typeface="+mn-lt"/>
              </a:rPr>
              <a:t> </a:t>
            </a:r>
            <a:r>
              <a:rPr lang="ru-RU" sz="4000" b="1" i="1" dirty="0" err="1">
                <a:latin typeface="+mn-lt"/>
              </a:rPr>
              <a:t>збірка</a:t>
            </a:r>
            <a:r>
              <a:rPr lang="ru-RU" sz="4000" b="1" i="1" dirty="0">
                <a:latin typeface="+mn-lt"/>
              </a:rPr>
              <a:t> „</a:t>
            </a:r>
            <a:r>
              <a:rPr lang="ru-RU" sz="4000" b="1" i="1" dirty="0" err="1">
                <a:latin typeface="+mn-lt"/>
              </a:rPr>
              <a:t>Гірські</a:t>
            </a:r>
            <a:r>
              <a:rPr lang="ru-RU" sz="4000" b="1" i="1" dirty="0">
                <a:latin typeface="+mn-lt"/>
              </a:rPr>
              <a:t> </a:t>
            </a:r>
            <a:r>
              <a:rPr lang="ru-RU" sz="4000" b="1" i="1" dirty="0" err="1">
                <a:latin typeface="+mn-lt"/>
              </a:rPr>
              <a:t>квіти</a:t>
            </a:r>
            <a:r>
              <a:rPr lang="ru-RU" sz="4000" b="1" i="1" dirty="0">
                <a:latin typeface="+mn-lt"/>
              </a:rPr>
              <a:t>”.</a:t>
            </a:r>
          </a:p>
          <a:p>
            <a:r>
              <a:rPr lang="ru-RU" sz="4000" b="1" i="1" dirty="0">
                <a:latin typeface="+mn-lt"/>
              </a:rPr>
              <a:t> Твори </a:t>
            </a:r>
            <a:r>
              <a:rPr lang="ru-RU" sz="4000" b="1" i="1" dirty="0" err="1">
                <a:latin typeface="+mn-lt"/>
              </a:rPr>
              <a:t>М.Підгірянки</a:t>
            </a:r>
            <a:r>
              <a:rPr lang="ru-RU" sz="4000" b="1" i="1" dirty="0">
                <a:latin typeface="+mn-lt"/>
              </a:rPr>
              <a:t> часто </a:t>
            </a:r>
            <a:r>
              <a:rPr lang="ru-RU" sz="4000" b="1" i="1" dirty="0" err="1">
                <a:latin typeface="+mn-lt"/>
              </a:rPr>
              <a:t>друкувалися</a:t>
            </a:r>
            <a:r>
              <a:rPr lang="ru-RU" sz="4000" b="1" i="1" dirty="0">
                <a:latin typeface="+mn-lt"/>
              </a:rPr>
              <a:t> у </a:t>
            </a:r>
            <a:r>
              <a:rPr lang="ru-RU" sz="4000" b="1" i="1" dirty="0" err="1">
                <a:latin typeface="+mn-lt"/>
              </a:rPr>
              <a:t>видавництві</a:t>
            </a:r>
            <a:r>
              <a:rPr lang="ru-RU" sz="4000" b="1" i="1" dirty="0">
                <a:latin typeface="+mn-lt"/>
              </a:rPr>
              <a:t> „Веселка”.</a:t>
            </a:r>
          </a:p>
        </p:txBody>
      </p:sp>
    </p:spTree>
    <p:extLst>
      <p:ext uri="{BB962C8B-B14F-4D97-AF65-F5344CB8AC3E}">
        <p14:creationId xmlns:p14="http://schemas.microsoft.com/office/powerpoint/2010/main" val="2226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348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7348</Template>
  <TotalTime>79</TotalTime>
  <Words>797</Words>
  <Application>Microsoft Office PowerPoint</Application>
  <PresentationFormat>Экран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7348</vt:lpstr>
      <vt:lpstr>Марійка Підгірянка. Життєвий і творчий шлях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Марійка Підгірянка. Життєвий і творчий шлях</dc:title>
  <dc:creator>Admin</dc:creator>
  <dc:description>http://aida.ucoz.ru</dc:description>
  <cp:lastModifiedBy>Admin</cp:lastModifiedBy>
  <cp:revision>10</cp:revision>
  <dcterms:created xsi:type="dcterms:W3CDTF">2013-03-10T13:40:05Z</dcterms:created>
  <dcterms:modified xsi:type="dcterms:W3CDTF">2013-03-10T16:46:39Z</dcterms:modified>
  <cp:category>шаблоны к Powerpoint</cp:category>
</cp:coreProperties>
</file>