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le-geography.ru/submenu_item2_01" TargetMode="External"/><Relationship Id="rId2" Type="http://schemas.openxmlformats.org/officeDocument/2006/relationships/hyperlink" Target="http://geoinfoed.ru/geo3/91-globalnye-problemy-chelovechestva-sushhnost-i-puti-resheniy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l-politologija.ru/knigi/politologiya-uchebnoe-posobie-kruglova/sushnost-i-prichini-vojn-v-sovremennix-usloviya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0040" y="590823"/>
            <a:ext cx="7772400" cy="1470025"/>
          </a:xfrm>
          <a:ln>
            <a:noFill/>
          </a:ln>
          <a:effectLst>
            <a:outerShdw blurRad="50800" dist="50800" dir="5400000" algn="ctr" rotWithShape="0">
              <a:schemeClr val="accent3">
                <a:lumMod val="20000"/>
                <a:lumOff val="80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Проблема войны и мира</a:t>
            </a:r>
            <a:endParaRPr lang="ru-RU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Администратор\Desktop\clan_wars_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92896"/>
            <a:ext cx="6096000" cy="3810000"/>
          </a:xfrm>
          <a:prstGeom prst="rect">
            <a:avLst/>
          </a:prstGeom>
          <a:noFill/>
        </p:spPr>
      </p:pic>
    </p:spTree>
  </p:cSld>
  <p:clrMapOvr>
    <a:masterClrMapping/>
  </p:clrMapOvr>
  <p:transition advTm="1070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Торговые;</a:t>
            </a: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Украинско-российская сырная война</a:t>
            </a: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C:\Users\Администратор\Desktop\cheeserehruehruerhajj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8640960" cy="5095183"/>
          </a:xfrm>
          <a:prstGeom prst="rect">
            <a:avLst/>
          </a:prstGeom>
          <a:noFill/>
        </p:spPr>
      </p:pic>
    </p:spTree>
  </p:cSld>
  <p:clrMapOvr>
    <a:masterClrMapping/>
  </p:clrMapOvr>
  <p:transition advTm="10047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Межнациональные</a:t>
            </a: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C:\Users\Администратор\Desktop\4062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52736"/>
            <a:ext cx="8010033" cy="5256584"/>
          </a:xfrm>
          <a:prstGeom prst="rect">
            <a:avLst/>
          </a:prstGeom>
          <a:noFill/>
        </p:spPr>
      </p:pic>
    </p:spTree>
  </p:cSld>
  <p:clrMapOvr>
    <a:masterClrMapping/>
  </p:clrMapOvr>
  <p:transition advTm="9547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также идеологические, цивилизованные, финансовые 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интернет-войны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Специальное подразделение по борьбе с          терроризмом в США </a:t>
            </a: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2" name="Picture 2" descr="C:\Users\Администратор\Desktop\image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6912767" cy="4688094"/>
          </a:xfrm>
          <a:prstGeom prst="rect">
            <a:avLst/>
          </a:prstGeom>
          <a:noFill/>
        </p:spPr>
      </p:pic>
    </p:spTree>
  </p:cSld>
  <p:clrMapOvr>
    <a:masterClrMapping/>
  </p:clrMapOvr>
  <p:transition advTm="14227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Пути решения проблемы: 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472608"/>
          </a:xfrm>
        </p:spPr>
        <p:txBody>
          <a:bodyPr/>
          <a:lstStyle/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становление жестокого контроля за ядерным и химическим оружием;</a:t>
            </a:r>
          </a:p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сокращение обычных вооружений и торговли оружием;</a:t>
            </a:r>
          </a:p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общее сокращение военных расходов;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ризнание приоритета общечеловеческих ценностей (жизни и мира);</a:t>
            </a:r>
          </a:p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отказ от войны, как средства разрешения спорных вопросов;</a:t>
            </a:r>
          </a:p>
          <a:p>
            <a:endParaRPr lang="ru-RU" b="1" dirty="0"/>
          </a:p>
        </p:txBody>
      </p:sp>
    </p:spTree>
  </p:cSld>
  <p:clrMapOvr>
    <a:masterClrMapping/>
  </p:clrMapOvr>
  <p:transition advTm="2521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</a:t>
            </a:r>
            <a:r>
              <a:rPr lang="ru-RU" dirty="0" smtClean="0"/>
              <a:t>ризнание права народов свободно и самостоятельно выбирать свою судьбу;</a:t>
            </a:r>
          </a:p>
          <a:p>
            <a:pPr algn="just"/>
            <a:r>
              <a:rPr lang="ru-RU" dirty="0"/>
              <a:t>п</a:t>
            </a:r>
            <a:r>
              <a:rPr lang="ru-RU" dirty="0" smtClean="0"/>
              <a:t>онимание современного мира как целостного и взаимосвязанного сообщества;</a:t>
            </a:r>
          </a:p>
        </p:txBody>
      </p:sp>
    </p:spTree>
  </p:cSld>
  <p:clrMapOvr>
    <a:masterClrMapping/>
  </p:clrMapOvr>
  <p:transition advTm="1131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дминистратор\Desktop\photo_38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582829" cy="5948293"/>
          </a:xfrm>
          <a:prstGeom prst="rect">
            <a:avLst/>
          </a:prstGeom>
          <a:noFill/>
        </p:spPr>
      </p:pic>
    </p:spTree>
  </p:cSld>
  <p:clrMapOvr>
    <a:masterClrMapping/>
  </p:clrMapOvr>
  <p:transition advTm="25069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информации: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чебник География. 10 класс</a:t>
            </a:r>
          </a:p>
          <a:p>
            <a:r>
              <a:rPr lang="en-US" dirty="0" smtClean="0">
                <a:hlinkClick r:id="rId2"/>
              </a:rPr>
              <a:t>http://geoinfoed.ru/geo3/91-globalnye-problemy-chelovechestva-sushhnost-i-puti-resheniya.html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http://www.litle-geography.ru/submenu_item2_01</a:t>
            </a:r>
            <a:endParaRPr lang="ru-RU" dirty="0" smtClean="0"/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Универсальный справочник школьника</a:t>
            </a:r>
          </a:p>
          <a:p>
            <a:r>
              <a:rPr lang="en-US" dirty="0" smtClean="0">
                <a:hlinkClick r:id="rId4"/>
              </a:rPr>
              <a:t>http://all-politologija.ru/knigi/politologiya-uchebnoe-posobie-kruglova/sushnost-i-prichini-vojn-v-sovremennix-usloviyax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Tm="78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 географии. От проблемы – к цели. Ю.И. Баженов., А.И.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Чистобаев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и картинки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060848"/>
            <a:ext cx="542023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221088"/>
            <a:ext cx="4392488" cy="296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168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обязанностей: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44008" y="1124744"/>
            <a:ext cx="4258816" cy="554461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Кривошеева Виктория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поиск сущности и причин проблемы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Хасанова Валерия </a:t>
            </a:r>
            <a:r>
              <a:rPr lang="ru-RU" dirty="0" smtClean="0"/>
              <a:t>–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поиск решений проблем и примеров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Слайды сделаны вместе!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5" descr="C:\Users\Администратор\Desktop\evQPkds8xJ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4211255" cy="5553708"/>
          </a:xfrm>
          <a:prstGeom prst="rect">
            <a:avLst/>
          </a:prstGeom>
          <a:noFill/>
        </p:spPr>
      </p:pic>
    </p:spTree>
  </p:cSld>
  <p:clrMapOvr>
    <a:masterClrMapping/>
  </p:clrMapOvr>
  <p:transition advTm="525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79512" y="0"/>
            <a:ext cx="8496944" cy="6669360"/>
          </a:xfrm>
          <a:effectLst/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Сущность проблемы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Проблема предотвращения войны является     актуальнейшей проблемой человечества.</a:t>
            </a:r>
          </a:p>
          <a:p>
            <a:pPr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Накопленные запасы современного оружия способны буквально в считанные часы уничтожить миллионы людей. Таким образом, уже сейчас существует риск уничтожения человечества.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822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Причины проблемы: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616624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психолого-биологическая, суть которой заключается в природе человека (агрессивность, соперничество, недоверие, потребность в острых ощущениях);</a:t>
            </a:r>
          </a:p>
          <a:p>
            <a:pPr marL="514350" indent="-514350"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необходимость в наращивании военной мощи - вооруженное государство может защитить себя и своих граждан;</a:t>
            </a:r>
          </a:p>
          <a:p>
            <a:pPr marL="514350" indent="-514350"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стремление захватить новые территории с их природными ресурсами,  населением и хозяйством;</a:t>
            </a:r>
          </a:p>
          <a:p>
            <a:pPr marL="514350" indent="-514350"/>
            <a:endParaRPr lang="ru-RU" dirty="0" smtClean="0"/>
          </a:p>
          <a:p>
            <a:pPr marL="514350" indent="-514350"/>
            <a:endParaRPr lang="ru-RU" dirty="0"/>
          </a:p>
        </p:txBody>
      </p:sp>
    </p:spTree>
  </p:cSld>
  <p:clrMapOvr>
    <a:masterClrMapping/>
  </p:clrMapOvr>
  <p:transition advTm="2516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/>
          <a:lstStyle/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технический прогресс: создание и распространение новых видов оружия (в частности ядерного оружия);</a:t>
            </a: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 descr="C:\Users\Администратор\Desktop\414527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8136904" cy="4896544"/>
          </a:xfrm>
          <a:prstGeom prst="rect">
            <a:avLst/>
          </a:prstGeom>
          <a:noFill/>
        </p:spPr>
      </p:pic>
    </p:spTree>
  </p:cSld>
  <p:clrMapOvr>
    <a:masterClrMapping/>
  </p:clrMapOvr>
  <p:transition advTm="659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Виды и примеры войн: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  <a:effectLst>
            <a:outerShdw blurRad="50800" dist="50800" dir="5400000" algn="ctr" rotWithShape="0">
              <a:schemeClr val="bg1">
                <a:lumMod val="65000"/>
                <a:lumOff val="35000"/>
              </a:schemeClr>
            </a:outerShdw>
          </a:effectLst>
        </p:spPr>
        <p:txBody>
          <a:bodyPr/>
          <a:lstStyle/>
          <a:p>
            <a:pPr marL="514350" indent="-514350">
              <a:buAutoNum type="arabicPeriod"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Экономические;</a:t>
            </a:r>
          </a:p>
          <a:p>
            <a:pPr marL="514350" indent="-514350">
              <a:buNone/>
            </a:pPr>
            <a:endParaRPr lang="ru-RU" b="1" dirty="0"/>
          </a:p>
        </p:txBody>
      </p:sp>
      <p:pic>
        <p:nvPicPr>
          <p:cNvPr id="3074" name="Picture 2" descr="C:\Users\Администратор\Desktop\number8_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8568952" cy="4766930"/>
          </a:xfrm>
          <a:prstGeom prst="rect">
            <a:avLst/>
          </a:prstGeom>
          <a:noFill/>
        </p:spPr>
      </p:pic>
    </p:spTree>
  </p:cSld>
  <p:clrMapOvr>
    <a:masterClrMapping/>
  </p:clrMapOvr>
  <p:transition advTm="1207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525344"/>
          </a:xfrm>
          <a:effectLst>
            <a:outerShdw blurRad="50800" dist="50800" dir="5400000" algn="ctr" rotWithShape="0">
              <a:schemeClr val="bg1">
                <a:lumMod val="50000"/>
                <a:lumOff val="50000"/>
              </a:schemeClr>
            </a:outerShdw>
          </a:effectLst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sz="39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ru-RU" sz="39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ru-RU" sz="39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ru-RU" sz="39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«газовых» проблем</a:t>
            </a:r>
            <a:endParaRPr lang="ru-RU" sz="44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4" name="Picture 4" descr="C:\Users\Администратор\Desktop\azarov-medve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08912" cy="5472608"/>
          </a:xfrm>
          <a:prstGeom prst="rect">
            <a:avLst/>
          </a:prstGeom>
          <a:noFill/>
        </p:spPr>
      </p:pic>
    </p:spTree>
  </p:cSld>
  <p:clrMapOvr>
    <a:masterClrMapping/>
  </p:clrMapOvr>
  <p:transition advTm="6037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688632"/>
          </a:xfrm>
          <a:effectLst>
            <a:outerShdw blurRad="50800" dist="50800" dir="5400000" algn="ctr" rotWithShape="0">
              <a:schemeClr val="bg1">
                <a:lumMod val="65000"/>
                <a:lumOff val="35000"/>
              </a:scheme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Информационные;</a:t>
            </a: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Users\Администратор\Desktop\71376_fc5aff2e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633" y="1844824"/>
            <a:ext cx="8815855" cy="3672408"/>
          </a:xfrm>
          <a:prstGeom prst="rect">
            <a:avLst/>
          </a:prstGeom>
          <a:noFill/>
        </p:spPr>
      </p:pic>
    </p:spTree>
  </p:cSld>
  <p:clrMapOvr>
    <a:masterClrMapping/>
  </p:clrMapOvr>
  <p:transition advTm="733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66693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Антитеррористические «операции»;</a:t>
            </a: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3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Теракт  в Нью-Йорке</a:t>
            </a:r>
            <a:endParaRPr lang="ru-RU" sz="34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C:\Users\Администратор\Desktop\084d296eb0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52736"/>
            <a:ext cx="8136904" cy="4878288"/>
          </a:xfrm>
          <a:prstGeom prst="rect">
            <a:avLst/>
          </a:prstGeom>
          <a:noFill/>
        </p:spPr>
      </p:pic>
    </p:spTree>
  </p:cSld>
  <p:clrMapOvr>
    <a:masterClrMapping/>
  </p:clrMapOvr>
  <p:transition advTm="987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sz="3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Теракт в Московском метро</a:t>
            </a:r>
            <a:endParaRPr lang="ru-RU" sz="34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C:\Users\Администратор\Desktop\2177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520660" cy="5578370"/>
          </a:xfrm>
          <a:prstGeom prst="rect">
            <a:avLst/>
          </a:prstGeom>
          <a:noFill/>
        </p:spPr>
      </p:pic>
    </p:spTree>
  </p:cSld>
  <p:clrMapOvr>
    <a:masterClrMapping/>
  </p:clrMapOvr>
  <p:transition advTm="7503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66092"/>
      </a:accent1>
      <a:accent2>
        <a:srgbClr val="C0504D"/>
      </a:accent2>
      <a:accent3>
        <a:srgbClr val="548DD4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286</Words>
  <Application>Microsoft Office PowerPoint</Application>
  <PresentationFormat>Экран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Проблема войны и мира</vt:lpstr>
      <vt:lpstr>Слайд 2</vt:lpstr>
      <vt:lpstr>Причины проблемы:</vt:lpstr>
      <vt:lpstr>Слайд 4</vt:lpstr>
      <vt:lpstr>Виды и примеры войн: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Пути решения проблемы: </vt:lpstr>
      <vt:lpstr>Слайд 14</vt:lpstr>
      <vt:lpstr>Слайд 15</vt:lpstr>
      <vt:lpstr>Источники информации:</vt:lpstr>
      <vt:lpstr>Слайд 17</vt:lpstr>
      <vt:lpstr>Распределение обязанностей: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DNA7 X86</cp:lastModifiedBy>
  <cp:revision>35</cp:revision>
  <dcterms:created xsi:type="dcterms:W3CDTF">2013-02-06T16:50:59Z</dcterms:created>
  <dcterms:modified xsi:type="dcterms:W3CDTF">2013-02-15T12:46:51Z</dcterms:modified>
</cp:coreProperties>
</file>