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E45C-22F3-41ED-B7FF-C5044C857C4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B9B0-C65B-4075-A739-1E1E8482389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E45C-22F3-41ED-B7FF-C5044C857C4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B9B0-C65B-4075-A739-1E1E848238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E45C-22F3-41ED-B7FF-C5044C857C4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B9B0-C65B-4075-A739-1E1E848238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E45C-22F3-41ED-B7FF-C5044C857C4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B9B0-C65B-4075-A739-1E1E848238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E45C-22F3-41ED-B7FF-C5044C857C4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B9B0-C65B-4075-A739-1E1E8482389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E45C-22F3-41ED-B7FF-C5044C857C4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B9B0-C65B-4075-A739-1E1E848238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E45C-22F3-41ED-B7FF-C5044C857C4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B9B0-C65B-4075-A739-1E1E848238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E45C-22F3-41ED-B7FF-C5044C857C4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46B9B0-C65B-4075-A739-1E1E8482389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E45C-22F3-41ED-B7FF-C5044C857C4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B9B0-C65B-4075-A739-1E1E848238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E45C-22F3-41ED-B7FF-C5044C857C4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846B9B0-C65B-4075-A739-1E1E848238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6A5E45C-22F3-41ED-B7FF-C5044C857C4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B9B0-C65B-4075-A739-1E1E848238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6A5E45C-22F3-41ED-B7FF-C5044C857C4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846B9B0-C65B-4075-A739-1E1E8482389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err="1" smtClean="0">
                <a:solidFill>
                  <a:schemeClr val="bg1"/>
                </a:solidFill>
                <a:effectLst/>
              </a:rPr>
              <a:t>Презентація</a:t>
            </a:r>
            <a:r>
              <a:rPr lang="ru-RU" sz="6700" dirty="0" smtClean="0">
                <a:solidFill>
                  <a:schemeClr val="bg1"/>
                </a:solidFill>
                <a:effectLst/>
              </a:rPr>
              <a:t> </a:t>
            </a:r>
            <a:br>
              <a:rPr lang="ru-RU" sz="6700" dirty="0" smtClean="0">
                <a:solidFill>
                  <a:schemeClr val="bg1"/>
                </a:solidFill>
                <a:effectLst/>
              </a:rPr>
            </a:br>
            <a:r>
              <a:rPr lang="ru-RU" sz="6700" dirty="0" smtClean="0">
                <a:solidFill>
                  <a:schemeClr val="bg1"/>
                </a:solidFill>
                <a:effectLst/>
              </a:rPr>
              <a:t>на тему </a:t>
            </a:r>
            <a:r>
              <a:rPr lang="en-US" sz="6700" dirty="0" smtClean="0">
                <a:solidFill>
                  <a:schemeClr val="bg1"/>
                </a:solidFill>
                <a:effectLst/>
              </a:rPr>
              <a:t>:</a:t>
            </a:r>
            <a:br>
              <a:rPr lang="en-US" sz="6700" dirty="0" smtClean="0">
                <a:solidFill>
                  <a:schemeClr val="bg1"/>
                </a:solidFill>
                <a:effectLst/>
              </a:rPr>
            </a:br>
            <a:r>
              <a:rPr lang="ru-RU" sz="6700" dirty="0" smtClean="0">
                <a:solidFill>
                  <a:schemeClr val="bg1"/>
                </a:solidFill>
                <a:effectLst/>
              </a:rPr>
              <a:t>«Метал</a:t>
            </a:r>
            <a:r>
              <a:rPr lang="uk-UA" sz="6700" dirty="0" err="1" smtClean="0">
                <a:solidFill>
                  <a:schemeClr val="bg1"/>
                </a:solidFill>
                <a:effectLst/>
              </a:rPr>
              <a:t>істи</a:t>
            </a:r>
            <a:r>
              <a:rPr lang="uk-UA" sz="6000" dirty="0" smtClean="0">
                <a:solidFill>
                  <a:schemeClr val="bg1"/>
                </a:solidFill>
                <a:effectLst/>
              </a:rPr>
              <a:t>»</a:t>
            </a:r>
            <a:endParaRPr lang="ru-RU" sz="60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581128"/>
            <a:ext cx="6480048" cy="17526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Підготувала </a:t>
            </a:r>
          </a:p>
          <a:p>
            <a:r>
              <a:rPr lang="uk-UA" sz="2800" dirty="0"/>
              <a:t>у</a:t>
            </a:r>
            <a:r>
              <a:rPr lang="uk-UA" sz="2800" dirty="0" smtClean="0"/>
              <a:t>чениця 7 класу</a:t>
            </a:r>
          </a:p>
          <a:p>
            <a:r>
              <a:rPr lang="uk-UA" sz="2800" dirty="0" smtClean="0"/>
              <a:t>Гулька Марія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0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0816"/>
            <a:ext cx="5292080" cy="6858000"/>
          </a:xfrm>
        </p:spPr>
        <p:txBody>
          <a:bodyPr>
            <a:normAutofit fontScale="92500"/>
          </a:bodyPr>
          <a:lstStyle/>
          <a:p>
            <a:r>
              <a:rPr lang="vi-VN" dirty="0"/>
              <a:t>Металі́сти, металхеди </a:t>
            </a:r>
            <a:r>
              <a:rPr lang="en-US" dirty="0" smtClean="0"/>
              <a:t>— </a:t>
            </a:r>
            <a:r>
              <a:rPr lang="vi-VN" dirty="0"/>
              <a:t>субкультура, натхненна музикою в стилі метал. З'явилася у 1980-их роках.</a:t>
            </a:r>
          </a:p>
          <a:p>
            <a:pPr marL="36576" indent="0">
              <a:buNone/>
            </a:pPr>
            <a:r>
              <a:rPr lang="vi-VN" dirty="0" smtClean="0"/>
              <a:t>Субкультура </a:t>
            </a:r>
            <a:r>
              <a:rPr lang="vi-VN" dirty="0"/>
              <a:t>популярна в північній Європі, досить поширена — в північній Америці, має значну кількість прихильників в південній Америці, південній Європі і Японії. На Близькому Сході, за винятком Ізраїлю і Туреччини, металісти нечисленні і піддаються переслідуванню</a:t>
            </a:r>
            <a:r>
              <a:rPr lang="vi-VN" dirty="0" smtClean="0"/>
              <a:t>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4067944" cy="607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3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1838"/>
            <a:ext cx="6691630" cy="43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13038"/>
            <a:ext cx="9144000" cy="2616362"/>
          </a:xfrm>
        </p:spPr>
        <p:txBody>
          <a:bodyPr>
            <a:normAutofit fontScale="85000" lnSpcReduction="20000"/>
          </a:bodyPr>
          <a:lstStyle/>
          <a:p>
            <a:pPr marL="36576" indent="0">
              <a:buNone/>
            </a:pPr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субкультур </a:t>
            </a:r>
            <a:r>
              <a:rPr lang="ru-RU" dirty="0" err="1"/>
              <a:t>готів</a:t>
            </a:r>
            <a:r>
              <a:rPr lang="ru-RU" dirty="0"/>
              <a:t> і </a:t>
            </a:r>
            <a:r>
              <a:rPr lang="ru-RU" dirty="0" err="1"/>
              <a:t>панків</a:t>
            </a:r>
            <a:r>
              <a:rPr lang="ru-RU" dirty="0"/>
              <a:t>, субкультура </a:t>
            </a:r>
            <a:r>
              <a:rPr lang="ru-RU" dirty="0" err="1"/>
              <a:t>металістів</a:t>
            </a:r>
            <a:r>
              <a:rPr lang="ru-RU" dirty="0"/>
              <a:t> </a:t>
            </a:r>
            <a:r>
              <a:rPr lang="ru-RU" dirty="0" err="1"/>
              <a:t>позбавлена</a:t>
            </a:r>
            <a:r>
              <a:rPr lang="ru-RU" dirty="0"/>
              <a:t> </a:t>
            </a:r>
            <a:r>
              <a:rPr lang="ru-RU" dirty="0" err="1"/>
              <a:t>яскраво</a:t>
            </a:r>
            <a:r>
              <a:rPr lang="ru-RU" dirty="0"/>
              <a:t> </a:t>
            </a:r>
            <a:r>
              <a:rPr lang="ru-RU" dirty="0" err="1"/>
              <a:t>вираженої</a:t>
            </a:r>
            <a:r>
              <a:rPr lang="ru-RU" dirty="0"/>
              <a:t> </a:t>
            </a:r>
            <a:r>
              <a:rPr lang="ru-RU" dirty="0" err="1"/>
              <a:t>ідеології</a:t>
            </a:r>
            <a:r>
              <a:rPr lang="ru-RU" dirty="0"/>
              <a:t> і </a:t>
            </a:r>
            <a:r>
              <a:rPr lang="ru-RU" dirty="0" err="1"/>
              <a:t>зосереджена</a:t>
            </a:r>
            <a:r>
              <a:rPr lang="ru-RU" dirty="0"/>
              <a:t>, </a:t>
            </a:r>
            <a:r>
              <a:rPr lang="ru-RU" dirty="0" err="1"/>
              <a:t>головним</a:t>
            </a:r>
            <a:r>
              <a:rPr lang="ru-RU" dirty="0"/>
              <a:t> чином,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, є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/>
              <a:t>характерними</a:t>
            </a:r>
            <a:r>
              <a:rPr lang="ru-RU" dirty="0"/>
              <a:t> для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субкультури</a:t>
            </a:r>
            <a:r>
              <a:rPr lang="ru-RU" dirty="0"/>
              <a:t>.</a:t>
            </a:r>
          </a:p>
          <a:p>
            <a:pPr marL="36576" indent="0">
              <a:buNone/>
            </a:pPr>
            <a:r>
              <a:rPr lang="ru-RU" dirty="0" err="1" smtClean="0"/>
              <a:t>Тексти</a:t>
            </a:r>
            <a:r>
              <a:rPr lang="ru-RU" dirty="0" smtClean="0"/>
              <a:t> </a:t>
            </a:r>
            <a:r>
              <a:rPr lang="ru-RU" dirty="0"/>
              <a:t>метал-</a:t>
            </a:r>
            <a:r>
              <a:rPr lang="ru-RU" dirty="0" err="1"/>
              <a:t>гуртів</a:t>
            </a:r>
            <a:r>
              <a:rPr lang="ru-RU" dirty="0"/>
              <a:t> </a:t>
            </a:r>
            <a:r>
              <a:rPr lang="ru-RU" dirty="0" err="1"/>
              <a:t>пропагують</a:t>
            </a:r>
            <a:r>
              <a:rPr lang="ru-RU" dirty="0"/>
              <a:t> </a:t>
            </a:r>
            <a:r>
              <a:rPr lang="ru-RU" dirty="0" err="1"/>
              <a:t>незалежність</a:t>
            </a:r>
            <a:r>
              <a:rPr lang="ru-RU" dirty="0"/>
              <a:t>, </a:t>
            </a:r>
            <a:r>
              <a:rPr lang="ru-RU" dirty="0" err="1"/>
              <a:t>самостійність</a:t>
            </a:r>
            <a:r>
              <a:rPr lang="ru-RU" dirty="0"/>
              <a:t> і </a:t>
            </a:r>
            <a:r>
              <a:rPr lang="ru-RU" dirty="0" err="1"/>
              <a:t>впевненість</a:t>
            </a:r>
            <a:r>
              <a:rPr lang="ru-RU" dirty="0"/>
              <a:t> у </a:t>
            </a:r>
            <a:r>
              <a:rPr lang="ru-RU" dirty="0" err="1"/>
              <a:t>собі</a:t>
            </a:r>
            <a:r>
              <a:rPr lang="ru-RU" dirty="0"/>
              <a:t>, культ «</a:t>
            </a:r>
            <a:r>
              <a:rPr lang="ru-RU" dirty="0" err="1"/>
              <a:t>сильної</a:t>
            </a:r>
            <a:r>
              <a:rPr lang="ru-RU" dirty="0"/>
              <a:t> особи»</a:t>
            </a:r>
          </a:p>
        </p:txBody>
      </p:sp>
    </p:spTree>
    <p:extLst>
      <p:ext uri="{BB962C8B-B14F-4D97-AF65-F5344CB8AC3E}">
        <p14:creationId xmlns:p14="http://schemas.microsoft.com/office/powerpoint/2010/main" val="14322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3044" y="0"/>
            <a:ext cx="3779912" cy="587727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400" dirty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любителів</a:t>
            </a:r>
            <a:r>
              <a:rPr lang="ru-RU" sz="2400" dirty="0"/>
              <a:t> блек-</a:t>
            </a:r>
            <a:r>
              <a:rPr lang="ru-RU" sz="2400" dirty="0" err="1"/>
              <a:t>металу</a:t>
            </a:r>
            <a:r>
              <a:rPr lang="ru-RU" sz="2400" dirty="0"/>
              <a:t> </a:t>
            </a:r>
            <a:r>
              <a:rPr lang="ru-RU" sz="2400" dirty="0" err="1"/>
              <a:t>бувають</a:t>
            </a:r>
            <a:r>
              <a:rPr lang="ru-RU" sz="2400" dirty="0"/>
              <a:t> </a:t>
            </a:r>
            <a:r>
              <a:rPr lang="ru-RU" sz="2400" dirty="0" err="1"/>
              <a:t>язичники</a:t>
            </a:r>
            <a:r>
              <a:rPr lang="ru-RU" sz="2400" dirty="0"/>
              <a:t> і </a:t>
            </a:r>
            <a:r>
              <a:rPr lang="ru-RU" sz="2400" dirty="0" err="1"/>
              <a:t>сатаністи</a:t>
            </a:r>
            <a:r>
              <a:rPr lang="ru-RU" sz="2400" dirty="0"/>
              <a:t>, але для </a:t>
            </a:r>
            <a:r>
              <a:rPr lang="ru-RU" sz="2400" dirty="0" err="1"/>
              <a:t>прихильників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різновидів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нехарактерно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" y="119933"/>
            <a:ext cx="5364088" cy="48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17305" y="2288370"/>
            <a:ext cx="3779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пресі</a:t>
            </a:r>
            <a:r>
              <a:rPr lang="ru-RU" sz="2400" dirty="0" smtClean="0"/>
              <a:t> </a:t>
            </a:r>
            <a:r>
              <a:rPr lang="ru-RU" sz="2400" dirty="0" err="1" smtClean="0"/>
              <a:t>з'являлися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стверджують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інтелектуальний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металістів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досить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високий</a:t>
            </a:r>
            <a:r>
              <a:rPr lang="ru-RU" sz="2400" dirty="0" smtClean="0"/>
              <a:t>, а </a:t>
            </a:r>
            <a:r>
              <a:rPr lang="ru-RU" sz="2400" dirty="0" err="1" smtClean="0"/>
              <a:t>захоплення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металом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ознакою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інтелігентності</a:t>
            </a:r>
            <a:r>
              <a:rPr lang="ru-RU" sz="2400" dirty="0" smtClean="0"/>
              <a:t>.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металістів</a:t>
            </a:r>
            <a:r>
              <a:rPr lang="ru-RU" sz="2400" dirty="0" smtClean="0"/>
              <a:t> популярна фантастична і </a:t>
            </a:r>
            <a:r>
              <a:rPr lang="ru-RU" sz="2400" dirty="0" err="1" smtClean="0"/>
              <a:t>містична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література</a:t>
            </a:r>
            <a:r>
              <a:rPr lang="ru-RU" sz="2400" dirty="0" smtClean="0"/>
              <a:t>,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074107"/>
            <a:ext cx="5417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Металісти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асоціюються</a:t>
            </a:r>
            <a:r>
              <a:rPr lang="ru-RU" sz="2400" dirty="0" smtClean="0"/>
              <a:t> з </a:t>
            </a:r>
            <a:r>
              <a:rPr lang="ru-RU" sz="2400" dirty="0" err="1" smtClean="0"/>
              <a:t>вживанням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наркотиків</a:t>
            </a:r>
            <a:r>
              <a:rPr lang="ru-RU" sz="2400" dirty="0" smtClean="0"/>
              <a:t>, але </a:t>
            </a:r>
            <a:r>
              <a:rPr lang="ru-RU" sz="2400" dirty="0" err="1" smtClean="0"/>
              <a:t>вважаються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схильними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вживання</a:t>
            </a:r>
            <a:r>
              <a:rPr lang="ru-RU" sz="2400" dirty="0" smtClean="0"/>
              <a:t> алкоголю.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78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94320"/>
            <a:ext cx="3419872" cy="6669360"/>
          </a:xfrm>
        </p:spPr>
        <p:txBody>
          <a:bodyPr>
            <a:normAutofit fontScale="85000" lnSpcReduction="10000"/>
          </a:bodyPr>
          <a:lstStyle/>
          <a:p>
            <a:pPr marL="36576" indent="0">
              <a:buNone/>
            </a:pPr>
            <a:r>
              <a:rPr lang="ru-RU" sz="3100" dirty="0" err="1"/>
              <a:t>Відомий</a:t>
            </a:r>
            <a:r>
              <a:rPr lang="ru-RU" sz="3100" dirty="0"/>
              <a:t> </a:t>
            </a:r>
            <a:r>
              <a:rPr lang="ru-RU" sz="3100" dirty="0" err="1"/>
              <a:t>давній</a:t>
            </a:r>
            <a:r>
              <a:rPr lang="ru-RU" sz="3100" dirty="0"/>
              <a:t> </a:t>
            </a:r>
            <a:r>
              <a:rPr lang="ru-RU" sz="3100" dirty="0" err="1"/>
              <a:t>зв'язок</a:t>
            </a:r>
            <a:r>
              <a:rPr lang="ru-RU" sz="3100" dirty="0"/>
              <a:t> </a:t>
            </a:r>
            <a:r>
              <a:rPr lang="ru-RU" sz="3100" dirty="0" err="1"/>
              <a:t>культури</a:t>
            </a:r>
            <a:r>
              <a:rPr lang="ru-RU" sz="3100" dirty="0"/>
              <a:t> </a:t>
            </a:r>
            <a:r>
              <a:rPr lang="ru-RU" sz="3100" dirty="0" err="1"/>
              <a:t>металістів</a:t>
            </a:r>
            <a:r>
              <a:rPr lang="ru-RU" sz="3100" dirty="0"/>
              <a:t> з культурою </a:t>
            </a:r>
            <a:r>
              <a:rPr lang="ru-RU" sz="3100" dirty="0" err="1"/>
              <a:t>байкерів</a:t>
            </a:r>
            <a:r>
              <a:rPr lang="ru-RU" sz="3100" dirty="0"/>
              <a:t>. </a:t>
            </a:r>
            <a:r>
              <a:rPr lang="ru-RU" sz="3100" dirty="0" err="1"/>
              <a:t>Мотоцикли</a:t>
            </a:r>
            <a:r>
              <a:rPr lang="ru-RU" sz="3100" dirty="0"/>
              <a:t> і </a:t>
            </a:r>
            <a:r>
              <a:rPr lang="ru-RU" sz="3100" dirty="0" err="1"/>
              <a:t>швидкість</a:t>
            </a:r>
            <a:r>
              <a:rPr lang="ru-RU" sz="3100" dirty="0"/>
              <a:t> </a:t>
            </a:r>
            <a:r>
              <a:rPr lang="ru-RU" sz="3100" dirty="0" err="1"/>
              <a:t>загалом</a:t>
            </a:r>
            <a:r>
              <a:rPr lang="ru-RU" sz="3100" dirty="0"/>
              <a:t> </a:t>
            </a:r>
            <a:r>
              <a:rPr lang="ru-RU" sz="3100" dirty="0" err="1"/>
              <a:t>оспівуються</a:t>
            </a:r>
            <a:r>
              <a:rPr lang="ru-RU" sz="3100" dirty="0"/>
              <a:t> метал-гуртами як символ </a:t>
            </a:r>
            <a:r>
              <a:rPr lang="ru-RU" sz="3100" dirty="0" err="1"/>
              <a:t>сили</a:t>
            </a:r>
            <a:r>
              <a:rPr lang="ru-RU" sz="3100" dirty="0"/>
              <a:t> і </a:t>
            </a:r>
            <a:r>
              <a:rPr lang="ru-RU" sz="3100" dirty="0" err="1"/>
              <a:t>незалежності</a:t>
            </a:r>
            <a:r>
              <a:rPr lang="ru-RU" sz="3100" dirty="0"/>
              <a:t>, тому </a:t>
            </a:r>
            <a:r>
              <a:rPr lang="ru-RU" sz="3100" dirty="0" err="1"/>
              <a:t>мотоциклетне</a:t>
            </a:r>
            <a:r>
              <a:rPr lang="ru-RU" sz="3100" dirty="0"/>
              <a:t> </a:t>
            </a:r>
            <a:r>
              <a:rPr lang="ru-RU" sz="3100" dirty="0" err="1"/>
              <a:t>хобі</a:t>
            </a:r>
            <a:r>
              <a:rPr lang="ru-RU" sz="3100" dirty="0"/>
              <a:t> </a:t>
            </a:r>
            <a:r>
              <a:rPr lang="ru-RU" sz="3100" dirty="0" err="1"/>
              <a:t>поширене</a:t>
            </a:r>
            <a:r>
              <a:rPr lang="ru-RU" sz="3100" dirty="0"/>
              <a:t> </a:t>
            </a:r>
            <a:r>
              <a:rPr lang="ru-RU" sz="3100" dirty="0" err="1"/>
              <a:t>серед</a:t>
            </a:r>
            <a:r>
              <a:rPr lang="ru-RU" sz="3100" dirty="0"/>
              <a:t> </a:t>
            </a:r>
            <a:r>
              <a:rPr lang="ru-RU" sz="3100" dirty="0" err="1"/>
              <a:t>металістів</a:t>
            </a:r>
            <a:r>
              <a:rPr lang="ru-RU" sz="3100" dirty="0"/>
              <a:t>. У свою </a:t>
            </a:r>
            <a:r>
              <a:rPr lang="ru-RU" sz="3100" dirty="0" err="1"/>
              <a:t>чергу</a:t>
            </a:r>
            <a:r>
              <a:rPr lang="ru-RU" sz="3100" dirty="0"/>
              <a:t>, </a:t>
            </a:r>
            <a:r>
              <a:rPr lang="ru-RU" sz="3100" dirty="0" err="1"/>
              <a:t>серед</a:t>
            </a:r>
            <a:r>
              <a:rPr lang="ru-RU" sz="3100" dirty="0"/>
              <a:t> </a:t>
            </a:r>
            <a:r>
              <a:rPr lang="ru-RU" sz="3100" dirty="0" err="1"/>
              <a:t>байкерів</a:t>
            </a:r>
            <a:r>
              <a:rPr lang="ru-RU" sz="3100" dirty="0"/>
              <a:t> </a:t>
            </a:r>
            <a:r>
              <a:rPr lang="ru-RU" sz="3100" dirty="0" err="1"/>
              <a:t>важкий</a:t>
            </a:r>
            <a:r>
              <a:rPr lang="ru-RU" sz="3100" dirty="0"/>
              <a:t> метал є </a:t>
            </a:r>
            <a:r>
              <a:rPr lang="ru-RU" sz="3100" dirty="0" err="1"/>
              <a:t>найпопулярнішою</a:t>
            </a:r>
            <a:r>
              <a:rPr lang="ru-RU" sz="3100" dirty="0"/>
              <a:t> </a:t>
            </a:r>
            <a:r>
              <a:rPr lang="ru-RU" sz="3100" dirty="0" err="1"/>
              <a:t>музикою</a:t>
            </a:r>
            <a:r>
              <a:rPr lang="ru-RU" sz="3100" dirty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91"/>
            <a:ext cx="4896544" cy="342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78" y="3594114"/>
            <a:ext cx="4896544" cy="324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9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988"/>
            <a:ext cx="5244495" cy="7056784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Типову</a:t>
            </a:r>
            <a:r>
              <a:rPr lang="ru-RU" sz="2000" dirty="0" smtClean="0"/>
              <a:t> </a:t>
            </a:r>
            <a:r>
              <a:rPr lang="ru-RU" sz="2000" dirty="0"/>
              <a:t>моду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металістів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описати</a:t>
            </a:r>
            <a:r>
              <a:rPr lang="ru-RU" sz="2000" dirty="0"/>
              <a:t> </a:t>
            </a:r>
            <a:r>
              <a:rPr lang="ru-RU" sz="2000" dirty="0" smtClean="0"/>
              <a:t>так:</a:t>
            </a:r>
            <a:endParaRPr lang="ru-RU" sz="2000" dirty="0"/>
          </a:p>
          <a:p>
            <a:r>
              <a:rPr lang="ru-RU" sz="2000" dirty="0" err="1" smtClean="0"/>
              <a:t>Довге</a:t>
            </a:r>
            <a:r>
              <a:rPr lang="ru-RU" sz="2000" dirty="0" smtClean="0"/>
              <a:t> </a:t>
            </a:r>
            <a:r>
              <a:rPr lang="ru-RU" sz="2000" dirty="0" err="1"/>
              <a:t>волосся</a:t>
            </a:r>
            <a:r>
              <a:rPr lang="ru-RU" sz="2000" dirty="0"/>
              <a:t> у </a:t>
            </a:r>
            <a:r>
              <a:rPr lang="ru-RU" sz="2000" dirty="0" err="1"/>
              <a:t>чоловіків</a:t>
            </a:r>
            <a:endParaRPr lang="ru-RU" sz="2000" dirty="0"/>
          </a:p>
          <a:p>
            <a:r>
              <a:rPr lang="ru-RU" sz="2000" dirty="0" err="1"/>
              <a:t>Шкіряна</a:t>
            </a:r>
            <a:r>
              <a:rPr lang="ru-RU" sz="2000" dirty="0"/>
              <a:t> куртка «косуха», </a:t>
            </a:r>
            <a:r>
              <a:rPr lang="ru-RU" sz="2000" dirty="0" err="1"/>
              <a:t>шкіряна</a:t>
            </a:r>
            <a:r>
              <a:rPr lang="ru-RU" sz="2000" dirty="0"/>
              <a:t> жилетка.</a:t>
            </a:r>
          </a:p>
          <a:p>
            <a:r>
              <a:rPr lang="ru-RU" sz="2000" dirty="0" err="1"/>
              <a:t>Чорні</a:t>
            </a:r>
            <a:r>
              <a:rPr lang="ru-RU" sz="2000" dirty="0"/>
              <a:t> футболки </a:t>
            </a:r>
            <a:r>
              <a:rPr lang="ru-RU" sz="2000" dirty="0" err="1"/>
              <a:t>або</a:t>
            </a:r>
            <a:r>
              <a:rPr lang="ru-RU" sz="2000" dirty="0"/>
              <a:t> толстовки з логотипом </a:t>
            </a:r>
            <a:r>
              <a:rPr lang="ru-RU" sz="2000" dirty="0" err="1"/>
              <a:t>улюбленого</a:t>
            </a:r>
            <a:r>
              <a:rPr lang="ru-RU" sz="2000" dirty="0"/>
              <a:t> метал-гурта.</a:t>
            </a:r>
          </a:p>
          <a:p>
            <a:r>
              <a:rPr lang="ru-RU" sz="2000" dirty="0"/>
              <a:t>Напульсники — </a:t>
            </a:r>
            <a:r>
              <a:rPr lang="ru-RU" sz="2000" dirty="0" err="1"/>
              <a:t>шкіряні</a:t>
            </a:r>
            <a:r>
              <a:rPr lang="ru-RU" sz="2000" dirty="0"/>
              <a:t> </a:t>
            </a:r>
            <a:r>
              <a:rPr lang="ru-RU" sz="2000" dirty="0" err="1"/>
              <a:t>браслети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заклепками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/>
              <a:t>шипами, </a:t>
            </a:r>
            <a:r>
              <a:rPr lang="ru-RU" sz="2000" dirty="0" err="1" smtClean="0"/>
              <a:t>клепані</a:t>
            </a:r>
            <a:r>
              <a:rPr lang="ru-RU" sz="2000" dirty="0" smtClean="0"/>
              <a:t> </a:t>
            </a:r>
            <a:r>
              <a:rPr lang="ru-RU" sz="2000" dirty="0" err="1"/>
              <a:t>ремені</a:t>
            </a:r>
            <a:r>
              <a:rPr lang="ru-RU" sz="2000" dirty="0"/>
              <a:t>, </a:t>
            </a:r>
            <a:r>
              <a:rPr lang="ru-RU" sz="2000" dirty="0" err="1"/>
              <a:t>ланцюги</a:t>
            </a:r>
            <a:r>
              <a:rPr lang="ru-RU" sz="2000" dirty="0"/>
              <a:t> на джинсах.</a:t>
            </a:r>
          </a:p>
          <a:p>
            <a:r>
              <a:rPr lang="ru-RU" sz="2000" dirty="0"/>
              <a:t>Нашивки на </a:t>
            </a:r>
            <a:r>
              <a:rPr lang="ru-RU" sz="2000" dirty="0" err="1"/>
              <a:t>одязі</a:t>
            </a:r>
            <a:r>
              <a:rPr lang="ru-RU" sz="2000" dirty="0"/>
              <a:t> і </a:t>
            </a:r>
            <a:r>
              <a:rPr lang="ru-RU" sz="2000" dirty="0" err="1"/>
              <a:t>інших</a:t>
            </a:r>
            <a:r>
              <a:rPr lang="ru-RU" sz="2000" dirty="0"/>
              <a:t> предметах з </a:t>
            </a:r>
            <a:r>
              <a:rPr lang="ru-RU" sz="2000" dirty="0" err="1"/>
              <a:t>зображеннями</a:t>
            </a:r>
            <a:r>
              <a:rPr lang="ru-RU" sz="2000" dirty="0"/>
              <a:t> метал-</a:t>
            </a:r>
            <a:r>
              <a:rPr lang="ru-RU" sz="2000" dirty="0" err="1"/>
              <a:t>гуртів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Важке</a:t>
            </a:r>
            <a:r>
              <a:rPr lang="ru-RU" sz="2000" dirty="0"/>
              <a:t> </a:t>
            </a:r>
            <a:r>
              <a:rPr lang="ru-RU" sz="2000" dirty="0" err="1"/>
              <a:t>взуття</a:t>
            </a:r>
            <a:r>
              <a:rPr lang="ru-RU" sz="2000" dirty="0"/>
              <a:t> — «</a:t>
            </a:r>
            <a:r>
              <a:rPr lang="ru-RU" sz="2000" dirty="0" err="1"/>
              <a:t>камелоти</a:t>
            </a:r>
            <a:r>
              <a:rPr lang="ru-RU" sz="2000" dirty="0"/>
              <a:t>», «</a:t>
            </a:r>
            <a:r>
              <a:rPr lang="ru-RU" sz="2000" dirty="0" err="1"/>
              <a:t>гріндерси</a:t>
            </a:r>
            <a:r>
              <a:rPr lang="ru-RU" sz="2000" dirty="0"/>
              <a:t>», «</a:t>
            </a:r>
            <a:r>
              <a:rPr lang="ru-RU" sz="2000" dirty="0" err="1"/>
              <a:t>мартінси</a:t>
            </a:r>
            <a:r>
              <a:rPr lang="ru-RU" sz="2000" dirty="0"/>
              <a:t>», «</a:t>
            </a:r>
            <a:r>
              <a:rPr lang="ru-RU" sz="2000" dirty="0" err="1"/>
              <a:t>стіли</a:t>
            </a:r>
            <a:r>
              <a:rPr lang="ru-RU" sz="2000" dirty="0"/>
              <a:t>», «</a:t>
            </a:r>
            <a:r>
              <a:rPr lang="ru-RU" sz="2000" dirty="0" err="1"/>
              <a:t>гади</a:t>
            </a:r>
            <a:r>
              <a:rPr lang="ru-RU" sz="2000" dirty="0"/>
              <a:t>», </a:t>
            </a:r>
            <a:r>
              <a:rPr lang="ru-RU" sz="2000" dirty="0" err="1"/>
              <a:t>звичайні</a:t>
            </a:r>
            <a:r>
              <a:rPr lang="ru-RU" sz="2000" dirty="0"/>
              <a:t> </a:t>
            </a:r>
            <a:r>
              <a:rPr lang="ru-RU" sz="2000" dirty="0" err="1"/>
              <a:t>високі</a:t>
            </a:r>
            <a:r>
              <a:rPr lang="ru-RU" sz="2000" dirty="0"/>
              <a:t> черевики. </a:t>
            </a:r>
            <a:r>
              <a:rPr lang="ru-RU" sz="2000" dirty="0" err="1"/>
              <a:t>Короткі</a:t>
            </a:r>
            <a:r>
              <a:rPr lang="ru-RU" sz="2000" dirty="0"/>
              <a:t> </a:t>
            </a:r>
            <a:r>
              <a:rPr lang="ru-RU" sz="2000" dirty="0" err="1"/>
              <a:t>чоботи</a:t>
            </a:r>
            <a:r>
              <a:rPr lang="ru-RU" sz="2000" dirty="0"/>
              <a:t> з </a:t>
            </a:r>
            <a:r>
              <a:rPr lang="ru-RU" sz="2000" dirty="0" err="1"/>
              <a:t>ланцюгами</a:t>
            </a:r>
            <a:r>
              <a:rPr lang="ru-RU" sz="2000" dirty="0"/>
              <a:t> — «</a:t>
            </a:r>
            <a:r>
              <a:rPr lang="ru-RU" sz="2000" dirty="0" err="1"/>
              <a:t>козаки</a:t>
            </a:r>
            <a:r>
              <a:rPr lang="ru-RU" sz="2000" dirty="0"/>
              <a:t>». </a:t>
            </a:r>
            <a:endParaRPr lang="ru-RU" sz="2000" dirty="0" smtClean="0"/>
          </a:p>
          <a:p>
            <a:r>
              <a:rPr lang="ru-RU" sz="2000" dirty="0" err="1" smtClean="0"/>
              <a:t>Джинси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зазвичай</a:t>
            </a:r>
            <a:r>
              <a:rPr lang="ru-RU" sz="2000" dirty="0"/>
              <a:t> </a:t>
            </a:r>
            <a:r>
              <a:rPr lang="ru-RU" sz="2000" dirty="0" err="1"/>
              <a:t>сині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чорні</a:t>
            </a:r>
            <a:r>
              <a:rPr lang="ru-RU" sz="2000" dirty="0"/>
              <a:t>), </a:t>
            </a:r>
            <a:r>
              <a:rPr lang="ru-RU" sz="2000" dirty="0" err="1"/>
              <a:t>шкіряні</a:t>
            </a:r>
            <a:r>
              <a:rPr lang="ru-RU" sz="2000" dirty="0"/>
              <a:t> </a:t>
            </a:r>
            <a:r>
              <a:rPr lang="ru-RU" sz="2000" dirty="0" err="1"/>
              <a:t>штани</a:t>
            </a:r>
            <a:r>
              <a:rPr lang="ru-RU" sz="2000" dirty="0"/>
              <a:t>, як правило, </a:t>
            </a:r>
            <a:r>
              <a:rPr lang="ru-RU" sz="2000" dirty="0" err="1"/>
              <a:t>заправлені</a:t>
            </a:r>
            <a:r>
              <a:rPr lang="ru-RU" sz="2000" dirty="0"/>
              <a:t> у </a:t>
            </a:r>
            <a:r>
              <a:rPr lang="ru-RU" sz="2000" dirty="0" err="1"/>
              <a:t>взуття</a:t>
            </a:r>
            <a:r>
              <a:rPr lang="ru-RU" sz="20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673" y="116632"/>
            <a:ext cx="368072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674" y="3573017"/>
            <a:ext cx="368072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4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697537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66886" y="260648"/>
            <a:ext cx="4211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Характерний</a:t>
            </a:r>
            <a:r>
              <a:rPr lang="ru-RU" dirty="0" smtClean="0"/>
              <a:t> жест </a:t>
            </a:r>
            <a:r>
              <a:rPr lang="ru-RU" dirty="0" err="1" smtClean="0"/>
              <a:t>металістів</a:t>
            </a:r>
            <a:r>
              <a:rPr lang="ru-RU" dirty="0" smtClean="0"/>
              <a:t>, «коза» — </a:t>
            </a:r>
            <a:r>
              <a:rPr lang="ru-RU" dirty="0" err="1" smtClean="0"/>
              <a:t>піднятий</a:t>
            </a:r>
            <a:r>
              <a:rPr lang="ru-RU" dirty="0" smtClean="0"/>
              <a:t> </a:t>
            </a:r>
            <a:r>
              <a:rPr lang="ru-RU" dirty="0" err="1" smtClean="0"/>
              <a:t>вгору</a:t>
            </a:r>
            <a:r>
              <a:rPr lang="ru-RU" dirty="0" smtClean="0"/>
              <a:t> кулак з </a:t>
            </a:r>
            <a:r>
              <a:rPr lang="ru-RU" dirty="0" err="1" smtClean="0"/>
              <a:t>розтисненими</a:t>
            </a:r>
            <a:r>
              <a:rPr lang="ru-RU" dirty="0" smtClean="0"/>
              <a:t> </a:t>
            </a:r>
            <a:r>
              <a:rPr lang="ru-RU" dirty="0" err="1" smtClean="0"/>
              <a:t>мізинцем</a:t>
            </a:r>
            <a:r>
              <a:rPr lang="ru-RU" dirty="0" smtClean="0"/>
              <a:t> і </a:t>
            </a:r>
            <a:r>
              <a:rPr lang="ru-RU" dirty="0" err="1" smtClean="0"/>
              <a:t>вказівним</a:t>
            </a:r>
            <a:r>
              <a:rPr lang="ru-RU" dirty="0" smtClean="0"/>
              <a:t> пальцем, і </a:t>
            </a:r>
            <a:r>
              <a:rPr lang="ru-RU" dirty="0" err="1" smtClean="0"/>
              <a:t>долонею</a:t>
            </a:r>
            <a:r>
              <a:rPr lang="ru-RU" dirty="0" smtClean="0"/>
              <a:t> </a:t>
            </a:r>
            <a:r>
              <a:rPr lang="ru-RU" dirty="0" err="1" smtClean="0"/>
              <a:t>направленою</a:t>
            </a:r>
            <a:r>
              <a:rPr lang="ru-RU" dirty="0" smtClean="0"/>
              <a:t> вперед. </a:t>
            </a:r>
            <a:r>
              <a:rPr lang="ru-RU" dirty="0" err="1" smtClean="0"/>
              <a:t>Аналогічний</a:t>
            </a:r>
            <a:r>
              <a:rPr lang="ru-RU" dirty="0" smtClean="0"/>
              <a:t> жест (</a:t>
            </a:r>
            <a:r>
              <a:rPr lang="en-US" dirty="0" smtClean="0"/>
              <a:t>Karana mudra) </a:t>
            </a:r>
            <a:r>
              <a:rPr lang="ru-RU" dirty="0" err="1" smtClean="0"/>
              <a:t>прийнятий</a:t>
            </a:r>
            <a:r>
              <a:rPr lang="ru-RU" dirty="0" smtClean="0"/>
              <a:t> в </a:t>
            </a:r>
            <a:r>
              <a:rPr lang="ru-RU" dirty="0" err="1" smtClean="0"/>
              <a:t>буддійській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. </a:t>
            </a:r>
            <a:r>
              <a:rPr lang="ru-RU" dirty="0" err="1" smtClean="0"/>
              <a:t>Популяризований</a:t>
            </a:r>
            <a:r>
              <a:rPr lang="ru-RU" dirty="0" smtClean="0"/>
              <a:t> </a:t>
            </a:r>
            <a:r>
              <a:rPr lang="ru-RU" dirty="0" err="1" smtClean="0"/>
              <a:t>вокалістом</a:t>
            </a:r>
            <a:r>
              <a:rPr lang="ru-RU" dirty="0" smtClean="0"/>
              <a:t> </a:t>
            </a:r>
            <a:r>
              <a:rPr lang="en-US" dirty="0" err="1" smtClean="0"/>
              <a:t>Dio</a:t>
            </a:r>
            <a:r>
              <a:rPr lang="en-US" dirty="0" smtClean="0"/>
              <a:t> </a:t>
            </a:r>
            <a:r>
              <a:rPr lang="ru-RU" dirty="0" err="1" smtClean="0"/>
              <a:t>Роні</a:t>
            </a:r>
            <a:r>
              <a:rPr lang="ru-RU" dirty="0" smtClean="0"/>
              <a:t> </a:t>
            </a:r>
            <a:r>
              <a:rPr lang="ru-RU" dirty="0" err="1" smtClean="0"/>
              <a:t>Діо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стверджував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жесту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навчила</a:t>
            </a:r>
            <a:r>
              <a:rPr lang="ru-RU" dirty="0" smtClean="0"/>
              <a:t> бабуся. </a:t>
            </a:r>
            <a:r>
              <a:rPr lang="ru-RU" dirty="0" err="1" smtClean="0"/>
              <a:t>Трактується</a:t>
            </a:r>
            <a:r>
              <a:rPr lang="ru-RU" dirty="0" smtClean="0"/>
              <a:t> і як </a:t>
            </a:r>
            <a:r>
              <a:rPr lang="ru-RU" dirty="0" err="1" smtClean="0"/>
              <a:t>старовинний</a:t>
            </a:r>
            <a:r>
              <a:rPr lang="ru-RU" dirty="0" smtClean="0"/>
              <a:t> жест для </a:t>
            </a:r>
            <a:r>
              <a:rPr lang="ru-RU" dirty="0" err="1" smtClean="0"/>
              <a:t>відганяння</a:t>
            </a:r>
            <a:r>
              <a:rPr lang="ru-RU" dirty="0" smtClean="0"/>
              <a:t> </a:t>
            </a:r>
            <a:r>
              <a:rPr lang="ru-RU" dirty="0" err="1" smtClean="0"/>
              <a:t>злих</a:t>
            </a:r>
            <a:r>
              <a:rPr lang="ru-RU" dirty="0" smtClean="0"/>
              <a:t> </a:t>
            </a:r>
            <a:r>
              <a:rPr lang="ru-RU" dirty="0" err="1" smtClean="0"/>
              <a:t>духів</a:t>
            </a:r>
            <a:r>
              <a:rPr lang="ru-RU" dirty="0" smtClean="0"/>
              <a:t>, і як </a:t>
            </a:r>
            <a:r>
              <a:rPr lang="ru-RU" dirty="0" err="1" smtClean="0"/>
              <a:t>сатанинський</a:t>
            </a:r>
            <a:r>
              <a:rPr lang="ru-RU" dirty="0" smtClean="0"/>
              <a:t> жест (</a:t>
            </a:r>
            <a:r>
              <a:rPr lang="ru-RU" dirty="0" err="1" smtClean="0"/>
              <a:t>роги</a:t>
            </a:r>
            <a:r>
              <a:rPr lang="ru-RU" dirty="0" smtClean="0"/>
              <a:t> </a:t>
            </a:r>
            <a:r>
              <a:rPr lang="ru-RU" dirty="0" err="1" smtClean="0"/>
              <a:t>Сатани</a:t>
            </a:r>
            <a:r>
              <a:rPr lang="ru-RU" dirty="0" smtClean="0"/>
              <a:t>), і як </a:t>
            </a:r>
            <a:r>
              <a:rPr lang="ru-RU" dirty="0" err="1" smtClean="0"/>
              <a:t>сучасне</a:t>
            </a:r>
            <a:r>
              <a:rPr lang="ru-RU" dirty="0" smtClean="0"/>
              <a:t> </a:t>
            </a:r>
            <a:r>
              <a:rPr lang="ru-RU" dirty="0" err="1" smtClean="0"/>
              <a:t>позначення</a:t>
            </a:r>
            <a:r>
              <a:rPr lang="ru-RU" dirty="0" smtClean="0"/>
              <a:t> </a:t>
            </a:r>
            <a:r>
              <a:rPr lang="ru-RU" dirty="0" err="1" smtClean="0"/>
              <a:t>букви</a:t>
            </a:r>
            <a:r>
              <a:rPr lang="ru-RU" dirty="0" smtClean="0"/>
              <a:t> «</a:t>
            </a:r>
            <a:r>
              <a:rPr lang="en-US" dirty="0" smtClean="0"/>
              <a:t>u» (</a:t>
            </a:r>
            <a:r>
              <a:rPr lang="ru-RU" dirty="0" err="1" smtClean="0"/>
              <a:t>аналогічно</a:t>
            </a:r>
            <a:r>
              <a:rPr lang="ru-RU" dirty="0" smtClean="0"/>
              <a:t> «жесту </a:t>
            </a:r>
            <a:r>
              <a:rPr lang="ru-RU" dirty="0" err="1" smtClean="0"/>
              <a:t>Черчіля</a:t>
            </a:r>
            <a:r>
              <a:rPr lang="ru-RU" dirty="0" smtClean="0"/>
              <a:t>», — рука стиснута в кулак, </a:t>
            </a:r>
            <a:r>
              <a:rPr lang="ru-RU" dirty="0" err="1" smtClean="0"/>
              <a:t>розтиснуті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середній</a:t>
            </a:r>
            <a:r>
              <a:rPr lang="ru-RU" dirty="0" smtClean="0"/>
              <a:t> і </a:t>
            </a:r>
            <a:r>
              <a:rPr lang="ru-RU" dirty="0" err="1" smtClean="0"/>
              <a:t>вказівний</a:t>
            </a:r>
            <a:r>
              <a:rPr lang="ru-RU" dirty="0" smtClean="0"/>
              <a:t> </a:t>
            </a:r>
            <a:r>
              <a:rPr lang="ru-RU" dirty="0" err="1" smtClean="0"/>
              <a:t>палець</a:t>
            </a:r>
            <a:r>
              <a:rPr lang="ru-RU" dirty="0" smtClean="0"/>
              <a:t>, —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позначає</a:t>
            </a:r>
            <a:r>
              <a:rPr lang="ru-RU" dirty="0" smtClean="0"/>
              <a:t> букву «</a:t>
            </a:r>
            <a:r>
              <a:rPr lang="en-US" dirty="0" smtClean="0"/>
              <a:t>V») —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«</a:t>
            </a:r>
            <a:r>
              <a:rPr lang="en-US" dirty="0" smtClean="0"/>
              <a:t>unity», </a:t>
            </a:r>
            <a:r>
              <a:rPr lang="ru-RU" dirty="0" err="1" smtClean="0"/>
              <a:t>тобто</a:t>
            </a:r>
            <a:r>
              <a:rPr lang="ru-RU" dirty="0" smtClean="0"/>
              <a:t> «</a:t>
            </a:r>
            <a:r>
              <a:rPr lang="ru-RU" dirty="0" err="1" smtClean="0"/>
              <a:t>єдність</a:t>
            </a:r>
            <a:r>
              <a:rPr lang="ru-RU" dirty="0" smtClean="0"/>
              <a:t>» — </a:t>
            </a:r>
            <a:r>
              <a:rPr lang="ru-RU" dirty="0" err="1" smtClean="0"/>
              <a:t>привітання</a:t>
            </a:r>
            <a:r>
              <a:rPr lang="ru-RU" dirty="0" smtClean="0"/>
              <a:t> «брата по </a:t>
            </a:r>
            <a:r>
              <a:rPr lang="ru-RU" dirty="0" err="1" smtClean="0"/>
              <a:t>крові</a:t>
            </a:r>
            <a:r>
              <a:rPr lang="ru-RU" dirty="0" smtClean="0"/>
              <a:t>». З часом жест почав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й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музичними</a:t>
            </a:r>
            <a:r>
              <a:rPr lang="ru-RU" dirty="0" smtClean="0"/>
              <a:t> субкультурами.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8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88</TotalTime>
  <Words>453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 Презентація  на тему : «Металісти»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Павло</dc:creator>
  <cp:lastModifiedBy>Павло</cp:lastModifiedBy>
  <cp:revision>8</cp:revision>
  <dcterms:created xsi:type="dcterms:W3CDTF">2014-09-17T16:40:05Z</dcterms:created>
  <dcterms:modified xsi:type="dcterms:W3CDTF">2014-09-17T18:08:19Z</dcterms:modified>
</cp:coreProperties>
</file>