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0541" autoAdjust="0"/>
  </p:normalViewPr>
  <p:slideViewPr>
    <p:cSldViewPr>
      <p:cViewPr varScale="1">
        <p:scale>
          <a:sx n="106" d="100"/>
          <a:sy n="106" d="100"/>
        </p:scale>
        <p:origin x="-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900igr.net/datas/chelovek/Professii-3.files/0020-020-Inzhener.jp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uprom-image.s3.amazonaws.com/62708_w640_h640_mil78087.jp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rabota-nsk.ru/photo/rab27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062912" cy="1470025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Презентація</a:t>
            </a:r>
            <a:r>
              <a:rPr lang="ru-RU" dirty="0" smtClean="0"/>
              <a:t> </a:t>
            </a:r>
            <a:r>
              <a:rPr lang="ru-RU" dirty="0" smtClean="0"/>
              <a:t>на тему:</a:t>
            </a:r>
            <a:br>
              <a:rPr lang="ru-RU" dirty="0" smtClean="0"/>
            </a:b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</a:t>
            </a:r>
            <a:r>
              <a:rPr lang="ru-RU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Інженер</a:t>
            </a: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»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1088" y="5105400"/>
            <a:ext cx="8062912" cy="1752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Виконав</a:t>
            </a:r>
            <a:r>
              <a:rPr lang="ru-RU" dirty="0" smtClean="0"/>
              <a:t> </a:t>
            </a:r>
            <a:r>
              <a:rPr lang="ru-RU" dirty="0" err="1" smtClean="0"/>
              <a:t>учень</a:t>
            </a:r>
            <a:r>
              <a:rPr lang="ru-RU" dirty="0" smtClean="0"/>
              <a:t> 11-Б </a:t>
            </a:r>
            <a:r>
              <a:rPr lang="ru-RU" dirty="0" err="1" smtClean="0"/>
              <a:t>класу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Брижук </a:t>
            </a:r>
            <a:r>
              <a:rPr lang="ru-RU" dirty="0" err="1" smtClean="0"/>
              <a:t>Євгеній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4500" dirty="0" smtClean="0"/>
          </a:p>
          <a:p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xmlns="" val="32377221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64008" indent="0">
              <a:buNone/>
            </a:pPr>
            <a:r>
              <a:rPr lang="ru-RU" sz="5600" dirty="0" err="1" smtClean="0"/>
              <a:t>Інженерні</a:t>
            </a:r>
            <a:r>
              <a:rPr lang="ru-RU" sz="5600" dirty="0" smtClean="0"/>
              <a:t> </a:t>
            </a:r>
            <a:r>
              <a:rPr lang="ru-RU" sz="5600" dirty="0" err="1" smtClean="0"/>
              <a:t>професії</a:t>
            </a:r>
            <a:r>
              <a:rPr lang="ru-RU" sz="5600" dirty="0" smtClean="0"/>
              <a:t> - </a:t>
            </a:r>
            <a:r>
              <a:rPr lang="ru-RU" sz="5600" dirty="0" err="1" smtClean="0"/>
              <a:t>наймасовіші</a:t>
            </a:r>
            <a:r>
              <a:rPr lang="ru-RU" sz="5600" dirty="0" smtClean="0"/>
              <a:t> </a:t>
            </a:r>
            <a:r>
              <a:rPr lang="ru-RU" sz="5600" dirty="0" err="1" smtClean="0"/>
              <a:t>професії</a:t>
            </a:r>
            <a:r>
              <a:rPr lang="ru-RU" sz="5600" dirty="0" smtClean="0"/>
              <a:t> </a:t>
            </a:r>
            <a:r>
              <a:rPr lang="ru-RU" sz="5600" dirty="0" err="1" smtClean="0"/>
              <a:t>висококваліфікованої</a:t>
            </a:r>
            <a:r>
              <a:rPr lang="ru-RU" sz="5600" dirty="0" smtClean="0"/>
              <a:t> </a:t>
            </a:r>
            <a:r>
              <a:rPr lang="ru-RU" sz="5600" dirty="0" err="1" smtClean="0"/>
              <a:t>праці</a:t>
            </a:r>
            <a:r>
              <a:rPr lang="ru-RU" sz="5600" dirty="0" smtClean="0"/>
              <a:t>.</a:t>
            </a:r>
          </a:p>
          <a:p>
            <a:pPr marL="64008" indent="0">
              <a:buNone/>
            </a:pPr>
            <a:r>
              <a:rPr lang="ru-RU" sz="5600" dirty="0" err="1" smtClean="0"/>
              <a:t>Інженер</a:t>
            </a:r>
            <a:r>
              <a:rPr lang="ru-RU" sz="5600" dirty="0" smtClean="0"/>
              <a:t> </a:t>
            </a:r>
            <a:r>
              <a:rPr lang="ru-RU" sz="5600" dirty="0" err="1" smtClean="0"/>
              <a:t>бере</a:t>
            </a:r>
            <a:r>
              <a:rPr lang="ru-RU" sz="5600" dirty="0" smtClean="0"/>
              <a:t> участь у </a:t>
            </a:r>
            <a:r>
              <a:rPr lang="ru-RU" sz="5600" dirty="0" err="1" smtClean="0"/>
              <a:t>виробництві</a:t>
            </a:r>
            <a:r>
              <a:rPr lang="ru-RU" sz="5600" dirty="0" smtClean="0"/>
              <a:t> </a:t>
            </a:r>
            <a:r>
              <a:rPr lang="ru-RU" sz="5600" dirty="0" err="1" smtClean="0"/>
              <a:t>матеріальних</a:t>
            </a:r>
            <a:r>
              <a:rPr lang="ru-RU" sz="5600" dirty="0" smtClean="0"/>
              <a:t> благ </a:t>
            </a:r>
            <a:r>
              <a:rPr lang="ru-RU" sz="5600" dirty="0" err="1" smtClean="0"/>
              <a:t>суспільства</a:t>
            </a:r>
            <a:r>
              <a:rPr lang="ru-RU" sz="5600" dirty="0" smtClean="0"/>
              <a:t> - </a:t>
            </a:r>
            <a:r>
              <a:rPr lang="ru-RU" sz="5600" dirty="0" err="1" smtClean="0"/>
              <a:t>від</a:t>
            </a:r>
            <a:r>
              <a:rPr lang="ru-RU" sz="5600" dirty="0" smtClean="0"/>
              <a:t> </a:t>
            </a:r>
            <a:r>
              <a:rPr lang="ru-RU" sz="5600" dirty="0" err="1" smtClean="0"/>
              <a:t>продуктів</a:t>
            </a:r>
            <a:r>
              <a:rPr lang="ru-RU" sz="5600" dirty="0" smtClean="0"/>
              <a:t> </a:t>
            </a:r>
            <a:r>
              <a:rPr lang="ru-RU" sz="5600" dirty="0" err="1" smtClean="0"/>
              <a:t>харчування</a:t>
            </a:r>
            <a:r>
              <a:rPr lang="ru-RU" sz="5600" dirty="0" smtClean="0"/>
              <a:t> </a:t>
            </a:r>
            <a:r>
              <a:rPr lang="ru-RU" sz="5600" dirty="0" err="1" smtClean="0"/>
              <a:t>і</a:t>
            </a:r>
            <a:r>
              <a:rPr lang="ru-RU" sz="5600" dirty="0" smtClean="0"/>
              <a:t> </a:t>
            </a:r>
            <a:r>
              <a:rPr lang="ru-RU" sz="5600" dirty="0" err="1" smtClean="0"/>
              <a:t>товарів</a:t>
            </a:r>
            <a:r>
              <a:rPr lang="ru-RU" sz="5600" dirty="0" smtClean="0"/>
              <a:t> </a:t>
            </a:r>
            <a:r>
              <a:rPr lang="ru-RU" sz="5600" dirty="0" err="1" smtClean="0"/>
              <a:t>повсякденного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попиту</a:t>
            </a:r>
            <a:r>
              <a:rPr lang="ru-RU" sz="5600" dirty="0" smtClean="0"/>
              <a:t> до </a:t>
            </a:r>
            <a:r>
              <a:rPr lang="ru-RU" sz="5600" dirty="0" err="1" smtClean="0"/>
              <a:t>складних</a:t>
            </a:r>
            <a:r>
              <a:rPr lang="ru-RU" sz="5600" dirty="0" smtClean="0"/>
              <a:t> </a:t>
            </a:r>
            <a:r>
              <a:rPr lang="ru-RU" sz="5600" dirty="0" err="1" smtClean="0"/>
              <a:t>обчислювальних</a:t>
            </a:r>
            <a:r>
              <a:rPr lang="ru-RU" sz="5600" dirty="0" smtClean="0"/>
              <a:t> машин </a:t>
            </a:r>
            <a:r>
              <a:rPr lang="ru-RU" sz="5600" dirty="0" err="1" smtClean="0"/>
              <a:t>і</a:t>
            </a:r>
            <a:r>
              <a:rPr lang="ru-RU" sz="5600" dirty="0" smtClean="0"/>
              <a:t> </a:t>
            </a:r>
            <a:r>
              <a:rPr lang="ru-RU" sz="5600" dirty="0" err="1" smtClean="0"/>
              <a:t>космічних</a:t>
            </a:r>
            <a:r>
              <a:rPr lang="ru-RU" sz="5600" dirty="0" smtClean="0"/>
              <a:t> ракет</a:t>
            </a:r>
            <a:endParaRPr lang="ru-RU" dirty="0"/>
          </a:p>
        </p:txBody>
      </p:sp>
      <p:pic>
        <p:nvPicPr>
          <p:cNvPr id="7" name="Объект 6" descr="Картинка 13 из 27192">
            <a:hlinkClick r:id="rId2" tgtFrame="_blank"/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28800"/>
            <a:ext cx="4316288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916351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Особисті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5306963"/>
          </a:xfrm>
        </p:spPr>
        <p:txBody>
          <a:bodyPr>
            <a:normAutofit fontScale="40000" lnSpcReduction="20000"/>
          </a:bodyPr>
          <a:lstStyle/>
          <a:p>
            <a:r>
              <a:rPr lang="ru-RU" sz="5600" dirty="0" err="1" smtClean="0"/>
              <a:t>Кожен</a:t>
            </a:r>
            <a:r>
              <a:rPr lang="ru-RU" sz="5600" dirty="0" smtClean="0"/>
              <a:t> </a:t>
            </a:r>
            <a:r>
              <a:rPr lang="ru-RU" sz="5600" dirty="0" err="1" smtClean="0"/>
              <a:t>інженер</a:t>
            </a:r>
            <a:r>
              <a:rPr lang="ru-RU" sz="5600" dirty="0" smtClean="0"/>
              <a:t> в </a:t>
            </a:r>
            <a:r>
              <a:rPr lang="ru-RU" sz="5600" dirty="0" err="1" smtClean="0"/>
              <a:t>тій</a:t>
            </a:r>
            <a:r>
              <a:rPr lang="ru-RU" sz="5600" dirty="0" smtClean="0"/>
              <a:t> </a:t>
            </a:r>
            <a:r>
              <a:rPr lang="ru-RU" sz="5600" dirty="0" err="1" smtClean="0"/>
              <a:t>чи</a:t>
            </a:r>
            <a:r>
              <a:rPr lang="ru-RU" sz="5600" dirty="0" smtClean="0"/>
              <a:t> </a:t>
            </a:r>
            <a:r>
              <a:rPr lang="ru-RU" sz="5600" dirty="0" err="1" smtClean="0"/>
              <a:t>іншій</a:t>
            </a:r>
            <a:r>
              <a:rPr lang="ru-RU" sz="5600" dirty="0" smtClean="0"/>
              <a:t> </a:t>
            </a:r>
            <a:r>
              <a:rPr lang="ru-RU" sz="5600" dirty="0" err="1" smtClean="0"/>
              <a:t>мірі</a:t>
            </a:r>
            <a:r>
              <a:rPr lang="ru-RU" sz="5600" dirty="0" smtClean="0"/>
              <a:t> </a:t>
            </a:r>
            <a:r>
              <a:rPr lang="ru-RU" sz="5600" dirty="0" err="1" smtClean="0"/>
              <a:t>має</a:t>
            </a:r>
            <a:r>
              <a:rPr lang="ru-RU" sz="5600" dirty="0" smtClean="0"/>
              <a:t> справу </a:t>
            </a:r>
            <a:r>
              <a:rPr lang="ru-RU" sz="5600" dirty="0" err="1" smtClean="0"/>
              <a:t>з</a:t>
            </a:r>
            <a:r>
              <a:rPr lang="ru-RU" sz="5600" dirty="0" smtClean="0"/>
              <a:t> </a:t>
            </a:r>
            <a:r>
              <a:rPr lang="ru-RU" sz="5600" dirty="0" err="1" smtClean="0"/>
              <a:t>технікою</a:t>
            </a:r>
            <a:r>
              <a:rPr lang="ru-RU" sz="5600" dirty="0" smtClean="0"/>
              <a:t>, </a:t>
            </a:r>
            <a:r>
              <a:rPr lang="ru-RU" sz="5600" dirty="0" err="1" smtClean="0"/>
              <a:t>з</a:t>
            </a:r>
            <a:r>
              <a:rPr lang="ru-RU" sz="5600" dirty="0" smtClean="0"/>
              <a:t> </a:t>
            </a:r>
            <a:r>
              <a:rPr lang="ru-RU" sz="5600" dirty="0" err="1" smtClean="0"/>
              <a:t>технічними</a:t>
            </a:r>
            <a:r>
              <a:rPr lang="ru-RU" sz="5600" dirty="0" smtClean="0"/>
              <a:t> </a:t>
            </a:r>
            <a:r>
              <a:rPr lang="ru-RU" sz="5600" dirty="0" err="1" smtClean="0"/>
              <a:t>об'єктами</a:t>
            </a:r>
            <a:r>
              <a:rPr lang="ru-RU" sz="5600" dirty="0" smtClean="0"/>
              <a:t> </a:t>
            </a:r>
            <a:r>
              <a:rPr lang="ru-RU" sz="5600" dirty="0" err="1" smtClean="0"/>
              <a:t>і</a:t>
            </a:r>
            <a:r>
              <a:rPr lang="ru-RU" sz="5600" dirty="0" smtClean="0"/>
              <a:t> </a:t>
            </a:r>
            <a:r>
              <a:rPr lang="ru-RU" sz="5600" dirty="0" err="1" smtClean="0"/>
              <a:t>технологічними</a:t>
            </a:r>
            <a:r>
              <a:rPr lang="ru-RU" sz="5600" dirty="0" smtClean="0"/>
              <a:t> </a:t>
            </a:r>
            <a:r>
              <a:rPr lang="ru-RU" sz="5600" dirty="0" err="1" smtClean="0"/>
              <a:t>процесами</a:t>
            </a:r>
            <a:r>
              <a:rPr lang="ru-RU" sz="5600" dirty="0" smtClean="0"/>
              <a:t>. Тому </a:t>
            </a:r>
            <a:r>
              <a:rPr lang="ru-RU" sz="5600" dirty="0" err="1" smtClean="0"/>
              <a:t>інтерес</a:t>
            </a:r>
            <a:r>
              <a:rPr lang="ru-RU" sz="5600" dirty="0" smtClean="0"/>
              <a:t> до </a:t>
            </a:r>
            <a:r>
              <a:rPr lang="ru-RU" sz="5600" dirty="0" err="1" smtClean="0"/>
              <a:t>техніки</a:t>
            </a:r>
            <a:r>
              <a:rPr lang="ru-RU" sz="5600" dirty="0" smtClean="0"/>
              <a:t>, </a:t>
            </a:r>
            <a:r>
              <a:rPr lang="ru-RU" sz="5600" dirty="0" err="1" smtClean="0"/>
              <a:t>схильність</a:t>
            </a:r>
            <a:r>
              <a:rPr lang="ru-RU" sz="5600" dirty="0" smtClean="0"/>
              <a:t> </a:t>
            </a:r>
            <a:r>
              <a:rPr lang="ru-RU" sz="5600" dirty="0" err="1" smtClean="0"/>
              <a:t>до</a:t>
            </a:r>
            <a:r>
              <a:rPr lang="ru-RU" sz="5600" dirty="0" smtClean="0"/>
              <a:t> </a:t>
            </a:r>
            <a:r>
              <a:rPr lang="ru-RU" sz="5600" dirty="0" err="1" smtClean="0"/>
              <a:t>заняття</a:t>
            </a:r>
            <a:r>
              <a:rPr lang="ru-RU" sz="5600" dirty="0" smtClean="0"/>
              <a:t> </a:t>
            </a:r>
            <a:r>
              <a:rPr lang="ru-RU" sz="5600" dirty="0" err="1" smtClean="0"/>
              <a:t>з</a:t>
            </a:r>
            <a:r>
              <a:rPr lang="ru-RU" sz="5600" dirty="0" smtClean="0"/>
              <a:t> нею </a:t>
            </a:r>
            <a:r>
              <a:rPr lang="ru-RU" sz="5600" dirty="0" err="1" smtClean="0"/>
              <a:t>є</a:t>
            </a:r>
            <a:r>
              <a:rPr lang="ru-RU" sz="5600" dirty="0" smtClean="0"/>
              <a:t> одним </a:t>
            </a:r>
            <a:r>
              <a:rPr lang="ru-RU" sz="5600" dirty="0" err="1" smtClean="0"/>
              <a:t>з</a:t>
            </a:r>
            <a:r>
              <a:rPr lang="ru-RU" sz="5600" dirty="0" smtClean="0"/>
              <a:t> умов </a:t>
            </a:r>
            <a:r>
              <a:rPr lang="ru-RU" sz="5600" dirty="0" err="1" smtClean="0"/>
              <a:t>успішності</a:t>
            </a:r>
            <a:r>
              <a:rPr lang="ru-RU" sz="5600" dirty="0" smtClean="0"/>
              <a:t> </a:t>
            </a:r>
            <a:r>
              <a:rPr lang="ru-RU" sz="5600" dirty="0" err="1" smtClean="0"/>
              <a:t>його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діяльності</a:t>
            </a:r>
            <a:r>
              <a:rPr lang="ru-RU" sz="5600" dirty="0" smtClean="0"/>
              <a:t>. </a:t>
            </a:r>
            <a:r>
              <a:rPr lang="ru-RU" sz="5600" dirty="0" err="1" smtClean="0"/>
              <a:t>Важливі</a:t>
            </a:r>
            <a:r>
              <a:rPr lang="ru-RU" sz="5600" dirty="0" smtClean="0"/>
              <a:t> для </a:t>
            </a:r>
            <a:r>
              <a:rPr lang="ru-RU" sz="5600" dirty="0" err="1" smtClean="0"/>
              <a:t>нього</a:t>
            </a:r>
            <a:r>
              <a:rPr lang="ru-RU" sz="5600" dirty="0" smtClean="0"/>
              <a:t> </a:t>
            </a:r>
            <a:r>
              <a:rPr lang="ru-RU" sz="5600" dirty="0" err="1" smtClean="0"/>
              <a:t>і</a:t>
            </a:r>
            <a:r>
              <a:rPr lang="ru-RU" sz="5600" dirty="0" smtClean="0"/>
              <a:t> </a:t>
            </a:r>
            <a:r>
              <a:rPr lang="ru-RU" sz="5600" dirty="0" err="1" smtClean="0"/>
              <a:t>технічні</a:t>
            </a:r>
            <a:r>
              <a:rPr lang="ru-RU" sz="5600" dirty="0" smtClean="0"/>
              <a:t> </a:t>
            </a:r>
            <a:r>
              <a:rPr lang="ru-RU" sz="5600" dirty="0" err="1" smtClean="0"/>
              <a:t>здібності</a:t>
            </a:r>
            <a:r>
              <a:rPr lang="ru-RU" sz="5600" dirty="0" smtClean="0"/>
              <a:t>, </a:t>
            </a:r>
            <a:r>
              <a:rPr lang="ru-RU" sz="5600" dirty="0" err="1" smtClean="0"/>
              <a:t>технічна</a:t>
            </a:r>
            <a:r>
              <a:rPr lang="ru-RU" sz="5600" dirty="0" smtClean="0"/>
              <a:t> </a:t>
            </a:r>
            <a:r>
              <a:rPr lang="ru-RU" sz="5600" dirty="0" err="1" smtClean="0"/>
              <a:t>спостережливість</a:t>
            </a:r>
            <a:r>
              <a:rPr lang="ru-RU" sz="5600" dirty="0" smtClean="0"/>
              <a:t>, </a:t>
            </a:r>
            <a:r>
              <a:rPr lang="ru-RU" sz="5600" dirty="0" err="1" smtClean="0"/>
              <a:t>технічне</a:t>
            </a:r>
            <a:r>
              <a:rPr lang="ru-RU" sz="5600" dirty="0" smtClean="0"/>
              <a:t> </a:t>
            </a:r>
            <a:r>
              <a:rPr lang="ru-RU" sz="5600" dirty="0" err="1" smtClean="0"/>
              <a:t>мислення</a:t>
            </a:r>
            <a:r>
              <a:rPr lang="ru-RU" sz="5600" dirty="0" smtClean="0"/>
              <a:t>, </a:t>
            </a:r>
            <a:r>
              <a:rPr lang="ru-RU" sz="5600" dirty="0" err="1" smtClean="0"/>
              <a:t>просторова</a:t>
            </a:r>
            <a:r>
              <a:rPr lang="ru-RU" sz="5600" dirty="0" smtClean="0"/>
              <a:t> </a:t>
            </a:r>
            <a:r>
              <a:rPr lang="ru-RU" sz="5600" dirty="0" err="1" smtClean="0"/>
              <a:t>уява</a:t>
            </a:r>
            <a:r>
              <a:rPr lang="ru-RU" sz="5600" dirty="0" smtClean="0"/>
              <a:t>. </a:t>
            </a:r>
            <a:r>
              <a:rPr lang="ru-RU" sz="5600" dirty="0"/>
              <a:t/>
            </a:r>
            <a:br>
              <a:rPr lang="ru-RU" sz="5600" dirty="0"/>
            </a:br>
            <a:endParaRPr lang="ru-RU" sz="5600" dirty="0"/>
          </a:p>
          <a:p>
            <a:endParaRPr lang="ru-RU" dirty="0"/>
          </a:p>
        </p:txBody>
      </p:sp>
      <p:pic>
        <p:nvPicPr>
          <p:cNvPr id="7" name="Объект 4" descr="Картинка 12 из 27192">
            <a:hlinkClick r:id="rId2" tgtFrame="_blank"/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4864"/>
            <a:ext cx="4316288" cy="3395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7706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Майбутня</a:t>
            </a:r>
            <a:r>
              <a:rPr lang="ru-RU" dirty="0" smtClean="0"/>
              <a:t> </a:t>
            </a:r>
            <a:r>
              <a:rPr lang="ru-RU" dirty="0" err="1" smtClean="0"/>
              <a:t>карьєра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355976" y="1700808"/>
            <a:ext cx="4038600" cy="4525963"/>
          </a:xfrm>
        </p:spPr>
        <p:txBody>
          <a:bodyPr>
            <a:normAutofit/>
          </a:bodyPr>
          <a:lstStyle/>
          <a:p>
            <a:r>
              <a:rPr lang="ru-RU" dirty="0" err="1" smtClean="0"/>
              <a:t>Інженер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практично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народного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: на фабриках </a:t>
            </a:r>
            <a:r>
              <a:rPr lang="ru-RU" dirty="0" err="1" smtClean="0"/>
              <a:t>і</a:t>
            </a:r>
            <a:r>
              <a:rPr lang="ru-RU" dirty="0" smtClean="0"/>
              <a:t> заводах, на шахтах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будівництвах</a:t>
            </a:r>
            <a:r>
              <a:rPr lang="ru-RU" dirty="0" smtClean="0"/>
              <a:t>, в НДІ, в </a:t>
            </a:r>
            <a:r>
              <a:rPr lang="ru-RU" dirty="0" err="1" smtClean="0"/>
              <a:t>авіації</a:t>
            </a:r>
            <a:r>
              <a:rPr lang="ru-RU" dirty="0" smtClean="0"/>
              <a:t>, у </a:t>
            </a:r>
            <a:r>
              <a:rPr lang="ru-RU" dirty="0" err="1" smtClean="0"/>
              <a:t>військовій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, на </a:t>
            </a:r>
            <a:r>
              <a:rPr lang="ru-RU" dirty="0" err="1" smtClean="0"/>
              <a:t>транспорті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т.д</a:t>
            </a:r>
            <a:endParaRPr lang="ru-RU" dirty="0"/>
          </a:p>
        </p:txBody>
      </p:sp>
      <p:pic>
        <p:nvPicPr>
          <p:cNvPr id="5" name="Объект 4" descr="Картинка 17 из 27192">
            <a:hlinkClick r:id="rId2" tgtFrame="_blank"/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244280" cy="2898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1705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Важливість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47484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І</a:t>
            </a:r>
            <a:r>
              <a:rPr lang="ru-RU" dirty="0" err="1" smtClean="0"/>
              <a:t>нженер</a:t>
            </a:r>
            <a:r>
              <a:rPr lang="ru-RU" dirty="0" smtClean="0"/>
              <a:t> </a:t>
            </a:r>
            <a:r>
              <a:rPr lang="ru-RU" dirty="0" err="1" smtClean="0"/>
              <a:t>бере</a:t>
            </a:r>
            <a:r>
              <a:rPr lang="ru-RU" dirty="0" smtClean="0"/>
              <a:t> участь у 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 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 благ -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 </a:t>
            </a:r>
            <a:r>
              <a:rPr lang="ru-RU" dirty="0" err="1" smtClean="0"/>
              <a:t>повсякденного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до </a:t>
            </a:r>
            <a:r>
              <a:rPr lang="ru-RU" dirty="0" err="1" smtClean="0"/>
              <a:t>найскладнішої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C:\Users\ученик\Desktop\инженер-технолог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16832"/>
            <a:ext cx="3810000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9775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Актуальність:</a:t>
            </a:r>
            <a:endParaRPr lang="uk-UA" dirty="0"/>
          </a:p>
        </p:txBody>
      </p:sp>
      <p:sp>
        <p:nvSpPr>
          <p:cNvPr id="9" name="Місце для вмісту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Як це не парадоксально, але гостра нестача фахівців у даному напрямку спостерігається вже зараз. Країні потрібні грамотні інженери будівельного спектру, інженери-технологи, інженери-електрики, але абітурієнти вперто обирають інші спеціальності.</a:t>
            </a:r>
            <a:endParaRPr lang="uk-UA" dirty="0"/>
          </a:p>
        </p:txBody>
      </p:sp>
      <p:pic>
        <p:nvPicPr>
          <p:cNvPr id="1026" name="Picture 2" descr="C:\Users\Брижук\Desktop\den_inzhen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420888"/>
            <a:ext cx="4339158" cy="2887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</TotalTime>
  <Words>174</Words>
  <Application>Microsoft Office PowerPoint</Application>
  <PresentationFormat>Екран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Яркая</vt:lpstr>
      <vt:lpstr>Презентація на тему: «Інженер»</vt:lpstr>
      <vt:lpstr>Опис професії:</vt:lpstr>
      <vt:lpstr>Особисті якості:</vt:lpstr>
      <vt:lpstr>Майбутня карьєра:</vt:lpstr>
      <vt:lpstr>Важливість професії:</vt:lpstr>
      <vt:lpstr>Актуальність: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«Профессия-Инженер»</dc:title>
  <dc:creator>ученик</dc:creator>
  <cp:lastModifiedBy>Брижук</cp:lastModifiedBy>
  <cp:revision>7</cp:revision>
  <dcterms:created xsi:type="dcterms:W3CDTF">2011-12-23T05:30:28Z</dcterms:created>
  <dcterms:modified xsi:type="dcterms:W3CDTF">2013-12-16T16:37:23Z</dcterms:modified>
</cp:coreProperties>
</file>