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5632A8-6486-4250-A8DB-F0F0796C32E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6F6C41-3BD8-4EC6-BAB6-C591A192C762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2A8-6486-4250-A8DB-F0F0796C32E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6C41-3BD8-4EC6-BAB6-C591A192C762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2A8-6486-4250-A8DB-F0F0796C32E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6C41-3BD8-4EC6-BAB6-C591A192C762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2A8-6486-4250-A8DB-F0F0796C32E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6C41-3BD8-4EC6-BAB6-C591A192C76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2A8-6486-4250-A8DB-F0F0796C32E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6C41-3BD8-4EC6-BAB6-C591A192C76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2A8-6486-4250-A8DB-F0F0796C32E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6C41-3BD8-4EC6-BAB6-C591A192C76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2A8-6486-4250-A8DB-F0F0796C32E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6C41-3BD8-4EC6-BAB6-C591A192C762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2A8-6486-4250-A8DB-F0F0796C32E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6C41-3BD8-4EC6-BAB6-C591A192C762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2A8-6486-4250-A8DB-F0F0796C32E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6C41-3BD8-4EC6-BAB6-C591A192C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2A8-6486-4250-A8DB-F0F0796C32E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6C41-3BD8-4EC6-BAB6-C591A192C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32A8-6486-4250-A8DB-F0F0796C32E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F6C41-3BD8-4EC6-BAB6-C591A192C7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5632A8-6486-4250-A8DB-F0F0796C32ED}" type="datetimeFigureOut">
              <a:rPr lang="ru-RU" smtClean="0"/>
              <a:t>27.10.2013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36F6C41-3BD8-4EC6-BAB6-C591A192C76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3848" y="476672"/>
            <a:ext cx="5544616" cy="2952328"/>
          </a:xfrm>
        </p:spPr>
        <p:txBody>
          <a:bodyPr/>
          <a:lstStyle/>
          <a:p>
            <a:r>
              <a:rPr lang="ru-RU" sz="7200" i="1" dirty="0"/>
              <a:t>Жанна </a:t>
            </a:r>
            <a:r>
              <a:rPr lang="ru-RU" sz="7200" i="1" dirty="0" err="1"/>
              <a:t>д’Арк</a:t>
            </a:r>
            <a:endParaRPr lang="ru-RU" sz="72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767862"/>
            <a:ext cx="7200800" cy="1677362"/>
          </a:xfrm>
        </p:spPr>
        <p:txBody>
          <a:bodyPr>
            <a:normAutofit/>
          </a:bodyPr>
          <a:lstStyle/>
          <a:p>
            <a:r>
              <a:rPr lang="ru-RU" sz="4400" dirty="0" err="1"/>
              <a:t>Орлеанська</a:t>
            </a:r>
            <a:r>
              <a:rPr lang="ru-RU" sz="4400" dirty="0"/>
              <a:t> </a:t>
            </a:r>
            <a:r>
              <a:rPr lang="ru-RU" sz="4400" dirty="0" err="1" smtClean="0"/>
              <a:t>Діва</a:t>
            </a:r>
            <a:endParaRPr lang="ru-RU" sz="4400" dirty="0" smtClean="0"/>
          </a:p>
          <a:p>
            <a:r>
              <a:rPr lang="ru-RU" sz="3900" dirty="0" smtClean="0"/>
              <a:t>(6 </a:t>
            </a:r>
            <a:r>
              <a:rPr lang="ru-RU" sz="3900" dirty="0" err="1"/>
              <a:t>січня</a:t>
            </a:r>
            <a:r>
              <a:rPr lang="ru-RU" sz="3900" dirty="0"/>
              <a:t> 1412 — 30 </a:t>
            </a:r>
            <a:r>
              <a:rPr lang="ru-RU" sz="3900" dirty="0" err="1"/>
              <a:t>травня</a:t>
            </a:r>
            <a:r>
              <a:rPr lang="ru-RU" sz="3900" dirty="0"/>
              <a:t> </a:t>
            </a:r>
            <a:r>
              <a:rPr lang="ru-RU" sz="3900" dirty="0" smtClean="0"/>
              <a:t>1431)</a:t>
            </a:r>
            <a:endParaRPr lang="ru-RU" sz="3900" dirty="0"/>
          </a:p>
        </p:txBody>
      </p:sp>
    </p:spTree>
    <p:extLst>
      <p:ext uri="{BB962C8B-B14F-4D97-AF65-F5344CB8AC3E}">
        <p14:creationId xmlns:p14="http://schemas.microsoft.com/office/powerpoint/2010/main" val="268843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i="1" dirty="0"/>
              <a:t>Жанна </a:t>
            </a:r>
            <a:r>
              <a:rPr lang="ru-RU" sz="7200" i="1" dirty="0" err="1"/>
              <a:t>дез</a:t>
            </a:r>
            <a:r>
              <a:rPr lang="ru-RU" sz="7200" i="1" dirty="0"/>
              <a:t> </a:t>
            </a:r>
            <a:r>
              <a:rPr lang="ru-RU" sz="7200" i="1" dirty="0" err="1"/>
              <a:t>Армуаз</a:t>
            </a:r>
            <a:endParaRPr lang="ru-RU" sz="72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 </a:t>
            </a:r>
            <a:r>
              <a:rPr lang="ru-RU" sz="4400" dirty="0"/>
              <a:t>?—1446</a:t>
            </a:r>
          </a:p>
        </p:txBody>
      </p:sp>
    </p:spTree>
    <p:extLst>
      <p:ext uri="{BB962C8B-B14F-4D97-AF65-F5344CB8AC3E}">
        <p14:creationId xmlns:p14="http://schemas.microsoft.com/office/powerpoint/2010/main" val="1343102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Картинки\Уроки\rubase_2_650343871_50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6092"/>
            <a:ext cx="4536000" cy="6851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03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ru-RU" sz="2000" i="1" dirty="0" err="1"/>
              <a:t>Столітня</a:t>
            </a:r>
            <a:r>
              <a:rPr lang="ru-RU" sz="2000" i="1" dirty="0"/>
              <a:t> </a:t>
            </a:r>
            <a:r>
              <a:rPr lang="ru-RU" sz="2000" i="1" dirty="0" err="1"/>
              <a:t>війна</a:t>
            </a:r>
            <a:r>
              <a:rPr lang="ru-RU" sz="2000" i="1" dirty="0"/>
              <a:t> </a:t>
            </a:r>
            <a:r>
              <a:rPr lang="ru-RU" sz="2000" i="1" dirty="0" err="1"/>
              <a:t>почалася</a:t>
            </a:r>
            <a:r>
              <a:rPr lang="ru-RU" sz="2000" i="1" dirty="0"/>
              <a:t> в 1337 з нападу на </a:t>
            </a:r>
            <a:r>
              <a:rPr lang="ru-RU" sz="2000" i="1" dirty="0" err="1"/>
              <a:t>Францію</a:t>
            </a:r>
            <a:r>
              <a:rPr lang="ru-RU" sz="2000" i="1" dirty="0"/>
              <a:t> </a:t>
            </a:r>
            <a:r>
              <a:rPr lang="ru-RU" sz="2000" i="1" dirty="0" err="1"/>
              <a:t>англійської</a:t>
            </a:r>
            <a:r>
              <a:rPr lang="ru-RU" sz="2000" i="1" dirty="0"/>
              <a:t> короля </a:t>
            </a:r>
            <a:r>
              <a:rPr lang="ru-RU" sz="2000" i="1" dirty="0" err="1"/>
              <a:t>Едуарда</a:t>
            </a:r>
            <a:r>
              <a:rPr lang="ru-RU" sz="2000" i="1" dirty="0"/>
              <a:t> </a:t>
            </a:r>
            <a:r>
              <a:rPr lang="en-US" sz="2000" i="1" dirty="0"/>
              <a:t>III, </a:t>
            </a:r>
            <a:r>
              <a:rPr lang="ru-RU" sz="2000" i="1" dirty="0" err="1"/>
              <a:t>який</a:t>
            </a:r>
            <a:r>
              <a:rPr lang="ru-RU" sz="2000" i="1" dirty="0"/>
              <a:t> заявив про </a:t>
            </a:r>
            <a:r>
              <a:rPr lang="ru-RU" sz="2000" i="1" dirty="0" err="1"/>
              <a:t>свої</a:t>
            </a:r>
            <a:r>
              <a:rPr lang="ru-RU" sz="2000" i="1" dirty="0"/>
              <a:t> права на </a:t>
            </a:r>
            <a:r>
              <a:rPr lang="ru-RU" sz="2000" i="1" dirty="0" err="1"/>
              <a:t>французький</a:t>
            </a:r>
            <a:r>
              <a:rPr lang="ru-RU" sz="2000" i="1" dirty="0"/>
              <a:t> престол. Аж до 1415 </a:t>
            </a:r>
            <a:r>
              <a:rPr lang="ru-RU" sz="2000" i="1" dirty="0" err="1"/>
              <a:t>війна</a:t>
            </a:r>
            <a:r>
              <a:rPr lang="ru-RU" sz="2000" i="1" dirty="0"/>
              <a:t> </a:t>
            </a:r>
            <a:r>
              <a:rPr lang="ru-RU" sz="2000" i="1" dirty="0" err="1"/>
              <a:t>йшла</a:t>
            </a:r>
            <a:r>
              <a:rPr lang="ru-RU" sz="2000" i="1" dirty="0"/>
              <a:t> </a:t>
            </a:r>
            <a:r>
              <a:rPr lang="ru-RU" sz="2000" i="1" dirty="0" err="1"/>
              <a:t>зі</a:t>
            </a:r>
            <a:r>
              <a:rPr lang="ru-RU" sz="2000" i="1" dirty="0"/>
              <a:t> </a:t>
            </a:r>
            <a:r>
              <a:rPr lang="ru-RU" sz="2000" i="1" dirty="0" err="1"/>
              <a:t>змінним</a:t>
            </a:r>
            <a:r>
              <a:rPr lang="ru-RU" sz="2000" i="1" dirty="0"/>
              <a:t> </a:t>
            </a:r>
            <a:r>
              <a:rPr lang="ru-RU" sz="2000" i="1" dirty="0" err="1"/>
              <a:t>успіхом</a:t>
            </a:r>
            <a:r>
              <a:rPr lang="ru-RU" sz="2000" i="1" dirty="0"/>
              <a:t>: </a:t>
            </a:r>
            <a:r>
              <a:rPr lang="ru-RU" sz="2000" i="1" dirty="0" err="1"/>
              <a:t>французи</a:t>
            </a:r>
            <a:r>
              <a:rPr lang="ru-RU" sz="2000" i="1" dirty="0"/>
              <a:t> </a:t>
            </a:r>
            <a:r>
              <a:rPr lang="ru-RU" sz="2000" i="1" dirty="0" err="1"/>
              <a:t>терпіли</a:t>
            </a:r>
            <a:r>
              <a:rPr lang="ru-RU" sz="2000" i="1" dirty="0"/>
              <a:t> </a:t>
            </a:r>
            <a:r>
              <a:rPr lang="ru-RU" sz="2000" i="1" dirty="0" err="1"/>
              <a:t>жорстокі</a:t>
            </a:r>
            <a:r>
              <a:rPr lang="ru-RU" sz="2000" i="1" dirty="0"/>
              <a:t> </a:t>
            </a:r>
            <a:r>
              <a:rPr lang="ru-RU" sz="2000" i="1" dirty="0" err="1"/>
              <a:t>поразки</a:t>
            </a:r>
            <a:r>
              <a:rPr lang="ru-RU" sz="2000" i="1" dirty="0"/>
              <a:t>, але все ж </a:t>
            </a:r>
            <a:r>
              <a:rPr lang="ru-RU" sz="2000" i="1" dirty="0" err="1"/>
              <a:t>їм</a:t>
            </a:r>
            <a:r>
              <a:rPr lang="ru-RU" sz="2000" i="1" dirty="0"/>
              <a:t> </a:t>
            </a:r>
            <a:r>
              <a:rPr lang="ru-RU" sz="2000" i="1" dirty="0" err="1"/>
              <a:t>вдавалося</a:t>
            </a:r>
            <a:r>
              <a:rPr lang="ru-RU" sz="2000" i="1" dirty="0"/>
              <a:t> </a:t>
            </a:r>
            <a:r>
              <a:rPr lang="ru-RU" sz="2000" i="1" dirty="0" err="1"/>
              <a:t>тримати</a:t>
            </a:r>
            <a:r>
              <a:rPr lang="ru-RU" sz="2000" i="1" dirty="0"/>
              <a:t> </a:t>
            </a:r>
            <a:r>
              <a:rPr lang="ru-RU" sz="2000" i="1" dirty="0" err="1"/>
              <a:t>під</a:t>
            </a:r>
            <a:r>
              <a:rPr lang="ru-RU" sz="2000" i="1" dirty="0"/>
              <a:t> контролем </a:t>
            </a:r>
            <a:r>
              <a:rPr lang="ru-RU" sz="2000" i="1" dirty="0" err="1"/>
              <a:t>значну</a:t>
            </a:r>
            <a:r>
              <a:rPr lang="ru-RU" sz="2000" i="1" dirty="0"/>
              <a:t> </a:t>
            </a:r>
            <a:r>
              <a:rPr lang="ru-RU" sz="2000" i="1" dirty="0" err="1"/>
              <a:t>частину</a:t>
            </a:r>
            <a:r>
              <a:rPr lang="ru-RU" sz="2000" i="1" dirty="0"/>
              <a:t> </a:t>
            </a:r>
            <a:r>
              <a:rPr lang="ru-RU" sz="2000" i="1" dirty="0" err="1"/>
              <a:t>країни</a:t>
            </a:r>
            <a:r>
              <a:rPr lang="ru-RU" sz="2000" i="1" dirty="0"/>
              <a:t>, і </a:t>
            </a:r>
            <a:r>
              <a:rPr lang="ru-RU" sz="2000" i="1" dirty="0" err="1"/>
              <a:t>навіть</a:t>
            </a:r>
            <a:r>
              <a:rPr lang="ru-RU" sz="2000" i="1" dirty="0"/>
              <a:t> часом </a:t>
            </a:r>
            <a:r>
              <a:rPr lang="ru-RU" sz="2000" i="1" dirty="0" err="1"/>
              <a:t>відвойовувати</a:t>
            </a:r>
            <a:r>
              <a:rPr lang="ru-RU" sz="2000" i="1" dirty="0"/>
              <a:t> </a:t>
            </a:r>
            <a:r>
              <a:rPr lang="ru-RU" sz="2000" i="1" dirty="0" err="1"/>
              <a:t>деякі</a:t>
            </a:r>
            <a:r>
              <a:rPr lang="ru-RU" sz="2000" i="1" dirty="0"/>
              <a:t> </a:t>
            </a:r>
            <a:r>
              <a:rPr lang="ru-RU" sz="2000" i="1" dirty="0" err="1"/>
              <a:t>території</a:t>
            </a:r>
            <a:r>
              <a:rPr lang="ru-RU" sz="2000" i="1" dirty="0"/>
              <a:t>. Але в 1415 </a:t>
            </a:r>
            <a:r>
              <a:rPr lang="ru-RU" sz="2000" i="1" dirty="0" err="1"/>
              <a:t>ситуація</a:t>
            </a:r>
            <a:r>
              <a:rPr lang="ru-RU" sz="2000" i="1" dirty="0"/>
              <a:t> для </a:t>
            </a:r>
            <a:r>
              <a:rPr lang="ru-RU" sz="2000" i="1" dirty="0" err="1"/>
              <a:t>французів</a:t>
            </a:r>
            <a:r>
              <a:rPr lang="ru-RU" sz="2000" i="1" dirty="0"/>
              <a:t> </a:t>
            </a:r>
            <a:r>
              <a:rPr lang="ru-RU" sz="2000" i="1" dirty="0" err="1"/>
              <a:t>різко</a:t>
            </a:r>
            <a:r>
              <a:rPr lang="ru-RU" sz="2000" i="1" dirty="0"/>
              <a:t> </a:t>
            </a:r>
            <a:r>
              <a:rPr lang="ru-RU" sz="2000" i="1" dirty="0" err="1"/>
              <a:t>погіршилася</a:t>
            </a:r>
            <a:r>
              <a:rPr lang="ru-RU" sz="2000" i="1" dirty="0"/>
              <a:t>: в </a:t>
            </a:r>
            <a:r>
              <a:rPr lang="ru-RU" sz="2000" i="1" dirty="0" err="1"/>
              <a:t>Англії</a:t>
            </a:r>
            <a:r>
              <a:rPr lang="ru-RU" sz="2000" i="1" dirty="0"/>
              <a:t> </a:t>
            </a:r>
            <a:r>
              <a:rPr lang="ru-RU" sz="2000" i="1" dirty="0" err="1"/>
              <a:t>припинилася</a:t>
            </a:r>
            <a:r>
              <a:rPr lang="ru-RU" sz="2000" i="1" dirty="0"/>
              <a:t> </a:t>
            </a:r>
            <a:r>
              <a:rPr lang="ru-RU" sz="2000" i="1" dirty="0" err="1"/>
              <a:t>міжусобиця</a:t>
            </a:r>
            <a:r>
              <a:rPr lang="ru-RU" sz="2000" i="1" dirty="0"/>
              <a:t>, і король з </a:t>
            </a:r>
            <a:r>
              <a:rPr lang="ru-RU" sz="2000" i="1" dirty="0" err="1"/>
              <a:t>нової</a:t>
            </a:r>
            <a:r>
              <a:rPr lang="ru-RU" sz="2000" i="1" dirty="0"/>
              <a:t> </a:t>
            </a:r>
            <a:r>
              <a:rPr lang="ru-RU" sz="2000" i="1" dirty="0" err="1"/>
              <a:t>династії</a:t>
            </a:r>
            <a:r>
              <a:rPr lang="ru-RU" sz="2000" i="1" dirty="0"/>
              <a:t> </a:t>
            </a:r>
            <a:r>
              <a:rPr lang="ru-RU" sz="2000" i="1" dirty="0" err="1"/>
              <a:t>Ланкастерів</a:t>
            </a:r>
            <a:r>
              <a:rPr lang="ru-RU" sz="2000" i="1" dirty="0"/>
              <a:t> </a:t>
            </a:r>
            <a:r>
              <a:rPr lang="ru-RU" sz="2000" i="1" dirty="0" err="1"/>
              <a:t>Генріх</a:t>
            </a:r>
            <a:r>
              <a:rPr lang="ru-RU" sz="2000" i="1" dirty="0"/>
              <a:t> </a:t>
            </a:r>
            <a:r>
              <a:rPr lang="en-US" sz="2000" i="1" dirty="0"/>
              <a:t>V </a:t>
            </a:r>
            <a:r>
              <a:rPr lang="ru-RU" sz="2000" i="1" dirty="0"/>
              <a:t>почав </a:t>
            </a:r>
            <a:r>
              <a:rPr lang="ru-RU" sz="2000" i="1" dirty="0" err="1"/>
              <a:t>рішуче</a:t>
            </a:r>
            <a:r>
              <a:rPr lang="ru-RU" sz="2000" i="1" dirty="0"/>
              <a:t> </a:t>
            </a:r>
            <a:r>
              <a:rPr lang="ru-RU" sz="2000" i="1" dirty="0" err="1"/>
              <a:t>вторгнення</a:t>
            </a:r>
            <a:r>
              <a:rPr lang="ru-RU" sz="2000" i="1" dirty="0"/>
              <a:t> на материк. У </a:t>
            </a:r>
            <a:r>
              <a:rPr lang="ru-RU" sz="2000" i="1" dirty="0" err="1"/>
              <a:t>самій</a:t>
            </a:r>
            <a:r>
              <a:rPr lang="ru-RU" sz="2000" i="1" dirty="0"/>
              <a:t> </a:t>
            </a:r>
            <a:r>
              <a:rPr lang="ru-RU" sz="2000" i="1" dirty="0" err="1"/>
              <a:t>Франції</a:t>
            </a:r>
            <a:r>
              <a:rPr lang="ru-RU" sz="2000" i="1" dirty="0"/>
              <a:t> </a:t>
            </a:r>
            <a:r>
              <a:rPr lang="ru-RU" sz="2000" i="1" dirty="0" err="1"/>
              <a:t>внутрішня</a:t>
            </a:r>
            <a:r>
              <a:rPr lang="ru-RU" sz="2000" i="1" dirty="0"/>
              <a:t> </a:t>
            </a:r>
            <a:r>
              <a:rPr lang="ru-RU" sz="2000" i="1" dirty="0" err="1"/>
              <a:t>ситуація</a:t>
            </a:r>
            <a:r>
              <a:rPr lang="ru-RU" sz="2000" i="1" dirty="0"/>
              <a:t> </a:t>
            </a:r>
            <a:r>
              <a:rPr lang="ru-RU" sz="2000" i="1" dirty="0" err="1"/>
              <a:t>була</a:t>
            </a:r>
            <a:r>
              <a:rPr lang="ru-RU" sz="2000" i="1" dirty="0"/>
              <a:t> </a:t>
            </a:r>
            <a:r>
              <a:rPr lang="ru-RU" sz="2000" i="1" dirty="0" err="1"/>
              <a:t>катастрофічна</a:t>
            </a:r>
            <a:r>
              <a:rPr lang="ru-RU" sz="2000" i="1" dirty="0"/>
              <a:t>, </a:t>
            </a:r>
            <a:r>
              <a:rPr lang="ru-RU" sz="2000" i="1" dirty="0" err="1"/>
              <a:t>країною</a:t>
            </a:r>
            <a:r>
              <a:rPr lang="ru-RU" sz="2000" i="1" dirty="0"/>
              <a:t> формально правил </a:t>
            </a:r>
            <a:r>
              <a:rPr lang="ru-RU" sz="2000" i="1" dirty="0" err="1"/>
              <a:t>божевільний</a:t>
            </a:r>
            <a:r>
              <a:rPr lang="ru-RU" sz="2000" i="1" dirty="0"/>
              <a:t> король Карл </a:t>
            </a:r>
            <a:r>
              <a:rPr lang="en-US" sz="2000" i="1" dirty="0"/>
              <a:t>VI, </a:t>
            </a:r>
            <a:r>
              <a:rPr lang="ru-RU" sz="2000" i="1" dirty="0"/>
              <a:t>за </a:t>
            </a:r>
            <a:r>
              <a:rPr lang="ru-RU" sz="2000" i="1" dirty="0" err="1"/>
              <a:t>реальну</a:t>
            </a:r>
            <a:r>
              <a:rPr lang="ru-RU" sz="2000" i="1" dirty="0"/>
              <a:t> </a:t>
            </a:r>
            <a:r>
              <a:rPr lang="ru-RU" sz="2000" i="1" dirty="0" err="1"/>
              <a:t>владу</a:t>
            </a:r>
            <a:r>
              <a:rPr lang="ru-RU" sz="2000" i="1" dirty="0"/>
              <a:t> в </a:t>
            </a:r>
            <a:r>
              <a:rPr lang="ru-RU" sz="2000" i="1" dirty="0" err="1"/>
              <a:t>країні</a:t>
            </a:r>
            <a:r>
              <a:rPr lang="ru-RU" sz="2000" i="1" dirty="0"/>
              <a:t> </a:t>
            </a:r>
            <a:r>
              <a:rPr lang="ru-RU" sz="2000" i="1" dirty="0" err="1"/>
              <a:t>боролися</a:t>
            </a:r>
            <a:r>
              <a:rPr lang="ru-RU" sz="2000" i="1" dirty="0"/>
              <a:t> </a:t>
            </a:r>
            <a:r>
              <a:rPr lang="ru-RU" sz="2000" i="1" dirty="0" err="1"/>
              <a:t>угруповання</a:t>
            </a:r>
            <a:r>
              <a:rPr lang="ru-RU" sz="2000" i="1" dirty="0"/>
              <a:t> </a:t>
            </a:r>
            <a:r>
              <a:rPr lang="ru-RU" sz="2000" i="1" dirty="0" err="1"/>
              <a:t>арманьяков</a:t>
            </a:r>
            <a:r>
              <a:rPr lang="ru-RU" sz="2000" i="1" dirty="0"/>
              <a:t> і </a:t>
            </a:r>
            <a:r>
              <a:rPr lang="ru-RU" sz="2000" i="1" dirty="0" err="1"/>
              <a:t>Бургиньон</a:t>
            </a:r>
            <a:r>
              <a:rPr lang="ru-RU" sz="2000" i="1" dirty="0"/>
              <a:t>. 25 </a:t>
            </a:r>
            <a:r>
              <a:rPr lang="ru-RU" sz="2000" i="1" dirty="0" err="1"/>
              <a:t>жовтня</a:t>
            </a:r>
            <a:r>
              <a:rPr lang="ru-RU" sz="2000" i="1" dirty="0"/>
              <a:t> 1415 </a:t>
            </a:r>
            <a:r>
              <a:rPr lang="ru-RU" sz="2000" i="1" dirty="0" err="1"/>
              <a:t>французькі</a:t>
            </a:r>
            <a:r>
              <a:rPr lang="ru-RU" sz="2000" i="1" dirty="0"/>
              <a:t> </a:t>
            </a:r>
            <a:r>
              <a:rPr lang="ru-RU" sz="2000" i="1" dirty="0" err="1"/>
              <a:t>війська</a:t>
            </a:r>
            <a:r>
              <a:rPr lang="ru-RU" sz="2000" i="1" dirty="0"/>
              <a:t> </a:t>
            </a:r>
            <a:r>
              <a:rPr lang="ru-RU" sz="2000" i="1" dirty="0" err="1"/>
              <a:t>були</a:t>
            </a:r>
            <a:r>
              <a:rPr lang="ru-RU" sz="2000" i="1" dirty="0"/>
              <a:t> </a:t>
            </a:r>
            <a:r>
              <a:rPr lang="ru-RU" sz="2000" i="1" dirty="0" err="1"/>
              <a:t>розбиті</a:t>
            </a:r>
            <a:r>
              <a:rPr lang="ru-RU" sz="2000" i="1" dirty="0"/>
              <a:t> в </a:t>
            </a:r>
            <a:r>
              <a:rPr lang="ru-RU" sz="2000" i="1" dirty="0" err="1"/>
              <a:t>битві</a:t>
            </a:r>
            <a:r>
              <a:rPr lang="ru-RU" sz="2000" i="1" dirty="0"/>
              <a:t> при </a:t>
            </a:r>
            <a:r>
              <a:rPr lang="ru-RU" sz="2000" i="1" dirty="0" err="1"/>
              <a:t>Азенкуром</a:t>
            </a:r>
            <a:r>
              <a:rPr lang="ru-RU" sz="2000" i="1" dirty="0"/>
              <a:t>. В 1416 </a:t>
            </a:r>
            <a:r>
              <a:rPr lang="ru-RU" sz="2000" i="1" dirty="0" err="1"/>
              <a:t>бургундський</a:t>
            </a:r>
            <a:r>
              <a:rPr lang="ru-RU" sz="2000" i="1" dirty="0"/>
              <a:t> герцог </a:t>
            </a:r>
            <a:r>
              <a:rPr lang="ru-RU" sz="2000" i="1" dirty="0" err="1"/>
              <a:t>Іоанн</a:t>
            </a:r>
            <a:r>
              <a:rPr lang="ru-RU" sz="2000" i="1" dirty="0"/>
              <a:t> </a:t>
            </a:r>
            <a:r>
              <a:rPr lang="ru-RU" sz="2000" i="1" dirty="0" err="1"/>
              <a:t>Безстрашний</a:t>
            </a:r>
            <a:r>
              <a:rPr lang="ru-RU" sz="2000" i="1" dirty="0"/>
              <a:t> </a:t>
            </a:r>
            <a:r>
              <a:rPr lang="ru-RU" sz="2000" i="1" dirty="0" err="1"/>
              <a:t>уклав</a:t>
            </a:r>
            <a:r>
              <a:rPr lang="ru-RU" sz="2000" i="1" dirty="0"/>
              <a:t> союз з </a:t>
            </a:r>
            <a:r>
              <a:rPr lang="ru-RU" sz="2000" i="1" dirty="0" err="1"/>
              <a:t>англійцями</a:t>
            </a:r>
            <a:r>
              <a:rPr lang="ru-RU" sz="2000" i="1" dirty="0"/>
              <a:t>, </a:t>
            </a:r>
            <a:r>
              <a:rPr lang="ru-RU" sz="2000" i="1" dirty="0" err="1"/>
              <a:t>незабаром</a:t>
            </a:r>
            <a:r>
              <a:rPr lang="ru-RU" sz="2000" i="1" dirty="0"/>
              <a:t> </a:t>
            </a:r>
            <a:r>
              <a:rPr lang="ru-RU" sz="2000" i="1" dirty="0" err="1"/>
              <a:t>він</a:t>
            </a:r>
            <a:r>
              <a:rPr lang="ru-RU" sz="2000" i="1" dirty="0"/>
              <a:t> став господарем Парижа і став </a:t>
            </a:r>
            <a:r>
              <a:rPr lang="ru-RU" sz="2000" i="1" dirty="0" err="1"/>
              <a:t>правити</a:t>
            </a:r>
            <a:r>
              <a:rPr lang="ru-RU" sz="2000" i="1" dirty="0"/>
              <a:t> </a:t>
            </a:r>
            <a:r>
              <a:rPr lang="ru-RU" sz="2000" i="1" dirty="0" err="1"/>
              <a:t>від</a:t>
            </a:r>
            <a:r>
              <a:rPr lang="ru-RU" sz="2000" i="1" dirty="0"/>
              <a:t> </a:t>
            </a:r>
            <a:r>
              <a:rPr lang="ru-RU" sz="2000" i="1" dirty="0" err="1"/>
              <a:t>імені</a:t>
            </a:r>
            <a:r>
              <a:rPr lang="ru-RU" sz="2000" i="1" dirty="0"/>
              <a:t> </a:t>
            </a:r>
            <a:r>
              <a:rPr lang="ru-RU" sz="2000" i="1" dirty="0" err="1"/>
              <a:t>божевільного</a:t>
            </a:r>
            <a:r>
              <a:rPr lang="ru-RU" sz="2000" i="1" dirty="0"/>
              <a:t> короля </a:t>
            </a:r>
            <a:r>
              <a:rPr lang="ru-RU" sz="2000" i="1" dirty="0" err="1"/>
              <a:t>спільно</a:t>
            </a:r>
            <a:r>
              <a:rPr lang="ru-RU" sz="2000" i="1" dirty="0"/>
              <a:t> з дружиною </a:t>
            </a:r>
            <a:r>
              <a:rPr lang="ru-RU" sz="2000" i="1" dirty="0" err="1"/>
              <a:t>останнього</a:t>
            </a:r>
            <a:r>
              <a:rPr lang="ru-RU" sz="2000" i="1" dirty="0"/>
              <a:t> - </a:t>
            </a:r>
            <a:r>
              <a:rPr lang="ru-RU" sz="2000" i="1" dirty="0" err="1"/>
              <a:t>Ізабеллою</a:t>
            </a:r>
            <a:r>
              <a:rPr lang="ru-RU" sz="2000" i="1" dirty="0"/>
              <a:t> </a:t>
            </a:r>
            <a:r>
              <a:rPr lang="ru-RU" sz="2000" i="1" dirty="0" err="1"/>
              <a:t>Баварською</a:t>
            </a:r>
            <a:r>
              <a:rPr lang="ru-RU" sz="2000" i="1" dirty="0"/>
              <a:t>. </a:t>
            </a:r>
            <a:r>
              <a:rPr lang="ru-RU" sz="2000" i="1" dirty="0" err="1"/>
              <a:t>Дофін</a:t>
            </a:r>
            <a:r>
              <a:rPr lang="ru-RU" sz="2000" i="1" dirty="0"/>
              <a:t> Карл, </a:t>
            </a:r>
            <a:r>
              <a:rPr lang="ru-RU" sz="2000" i="1" dirty="0" err="1"/>
              <a:t>спадкоємець</a:t>
            </a:r>
            <a:r>
              <a:rPr lang="ru-RU" sz="2000" i="1" dirty="0"/>
              <a:t> Карла </a:t>
            </a:r>
            <a:r>
              <a:rPr lang="en-US" sz="2000" i="1" dirty="0"/>
              <a:t>VI, </a:t>
            </a:r>
            <a:r>
              <a:rPr lang="ru-RU" sz="2000" i="1" dirty="0" err="1"/>
              <a:t>лише</a:t>
            </a:r>
            <a:r>
              <a:rPr lang="ru-RU" sz="2000" i="1" dirty="0"/>
              <a:t> дивом </a:t>
            </a:r>
            <a:r>
              <a:rPr lang="ru-RU" sz="2000" i="1" dirty="0" err="1"/>
              <a:t>зумів</a:t>
            </a:r>
            <a:r>
              <a:rPr lang="ru-RU" sz="2000" i="1" dirty="0"/>
              <a:t> </a:t>
            </a:r>
            <a:r>
              <a:rPr lang="ru-RU" sz="2000" i="1" dirty="0" err="1"/>
              <a:t>втекти</a:t>
            </a:r>
            <a:r>
              <a:rPr lang="ru-RU" sz="2000" i="1" dirty="0"/>
              <a:t> на </a:t>
            </a:r>
            <a:r>
              <a:rPr lang="ru-RU" sz="2000" i="1" dirty="0" err="1"/>
              <a:t>південь</a:t>
            </a:r>
            <a:r>
              <a:rPr lang="ru-RU" sz="2000" i="1" dirty="0"/>
              <a:t> </a:t>
            </a:r>
            <a:r>
              <a:rPr lang="ru-RU" sz="2000" i="1" dirty="0" err="1"/>
              <a:t>країни</a:t>
            </a:r>
            <a:r>
              <a:rPr lang="ru-RU" sz="2000" i="1" dirty="0"/>
              <a:t>. В 1422 </a:t>
            </a:r>
            <a:r>
              <a:rPr lang="ru-RU" sz="2000" i="1" dirty="0" err="1"/>
              <a:t>Генріх</a:t>
            </a:r>
            <a:r>
              <a:rPr lang="ru-RU" sz="2000" i="1" dirty="0"/>
              <a:t> </a:t>
            </a:r>
            <a:r>
              <a:rPr lang="en-US" sz="2000" i="1" dirty="0"/>
              <a:t>V </a:t>
            </a:r>
            <a:r>
              <a:rPr lang="ru-RU" sz="2000" i="1" dirty="0" err="1"/>
              <a:t>раптово</a:t>
            </a:r>
            <a:r>
              <a:rPr lang="ru-RU" sz="2000" i="1" dirty="0"/>
              <a:t> помер, і королем </a:t>
            </a:r>
            <a:r>
              <a:rPr lang="ru-RU" sz="2000" i="1" dirty="0" err="1"/>
              <a:t>обох</a:t>
            </a:r>
            <a:r>
              <a:rPr lang="ru-RU" sz="2000" i="1" dirty="0"/>
              <a:t> держав став </a:t>
            </a:r>
            <a:r>
              <a:rPr lang="ru-RU" sz="2000" i="1" dirty="0" err="1"/>
              <a:t>його</a:t>
            </a:r>
            <a:r>
              <a:rPr lang="ru-RU" sz="2000" i="1" dirty="0"/>
              <a:t> </a:t>
            </a:r>
            <a:r>
              <a:rPr lang="ru-RU" sz="2000" i="1" dirty="0" err="1"/>
              <a:t>дев'ятимісячний</a:t>
            </a:r>
            <a:r>
              <a:rPr lang="ru-RU" sz="2000" i="1" dirty="0"/>
              <a:t> </a:t>
            </a:r>
            <a:r>
              <a:rPr lang="ru-RU" sz="2000" i="1" dirty="0" err="1"/>
              <a:t>син</a:t>
            </a:r>
            <a:r>
              <a:rPr lang="ru-RU" sz="2000" i="1" dirty="0"/>
              <a:t> </a:t>
            </a:r>
            <a:r>
              <a:rPr lang="ru-RU" sz="2000" i="1" dirty="0" err="1"/>
              <a:t>Генріх</a:t>
            </a:r>
            <a:r>
              <a:rPr lang="ru-RU" sz="2000" i="1" dirty="0"/>
              <a:t> </a:t>
            </a:r>
            <a:r>
              <a:rPr lang="en-US" sz="2000" i="1" dirty="0"/>
              <a:t>VI. </a:t>
            </a:r>
            <a:r>
              <a:rPr lang="ru-RU" sz="2000" i="1" dirty="0"/>
              <a:t>Регентом при </a:t>
            </a:r>
            <a:r>
              <a:rPr lang="ru-RU" sz="2000" i="1" dirty="0" err="1"/>
              <a:t>малолітньому</a:t>
            </a:r>
            <a:r>
              <a:rPr lang="ru-RU" sz="2000" i="1" dirty="0"/>
              <a:t> </a:t>
            </a:r>
            <a:r>
              <a:rPr lang="ru-RU" sz="2000" i="1" dirty="0" err="1"/>
              <a:t>королі</a:t>
            </a:r>
            <a:r>
              <a:rPr lang="ru-RU" sz="2000" i="1" dirty="0"/>
              <a:t> став </a:t>
            </a:r>
            <a:r>
              <a:rPr lang="ru-RU" sz="2000" i="1" dirty="0" err="1"/>
              <a:t>англійський</a:t>
            </a:r>
            <a:r>
              <a:rPr lang="ru-RU" sz="2000" i="1" dirty="0"/>
              <a:t> герцог </a:t>
            </a:r>
            <a:r>
              <a:rPr lang="ru-RU" sz="2000" i="1" dirty="0" err="1"/>
              <a:t>Бедфорд</a:t>
            </a:r>
            <a:r>
              <a:rPr lang="ru-RU" sz="2000" i="1" dirty="0"/>
              <a:t>. </a:t>
            </a:r>
            <a:r>
              <a:rPr lang="ru-RU" sz="2000" i="1" dirty="0" err="1" smtClean="0"/>
              <a:t>Щоб</a:t>
            </a:r>
            <a:r>
              <a:rPr lang="ru-RU" sz="2000" i="1" dirty="0" smtClean="0"/>
              <a:t> </a:t>
            </a:r>
            <a:r>
              <a:rPr lang="ru-RU" sz="2000" i="1" dirty="0" err="1"/>
              <a:t>повністю</a:t>
            </a:r>
            <a:r>
              <a:rPr lang="ru-RU" sz="2000" i="1" dirty="0"/>
              <a:t> </a:t>
            </a:r>
            <a:r>
              <a:rPr lang="ru-RU" sz="2000" i="1" dirty="0" err="1"/>
              <a:t>підпорядкувати</a:t>
            </a:r>
            <a:r>
              <a:rPr lang="ru-RU" sz="2000" i="1" dirty="0"/>
              <a:t> </a:t>
            </a:r>
            <a:r>
              <a:rPr lang="ru-RU" sz="2000" i="1" dirty="0" err="1"/>
              <a:t>Францію</a:t>
            </a:r>
            <a:r>
              <a:rPr lang="ru-RU" sz="2000" i="1" dirty="0"/>
              <a:t>, </a:t>
            </a:r>
            <a:r>
              <a:rPr lang="ru-RU" sz="2000" i="1" dirty="0" err="1"/>
              <a:t>англійцям</a:t>
            </a:r>
            <a:r>
              <a:rPr lang="ru-RU" sz="2000" i="1" dirty="0"/>
              <a:t> </a:t>
            </a:r>
            <a:r>
              <a:rPr lang="ru-RU" sz="2000" i="1" dirty="0" err="1"/>
              <a:t>достатньо</a:t>
            </a:r>
            <a:r>
              <a:rPr lang="ru-RU" sz="2000" i="1" dirty="0"/>
              <a:t> </a:t>
            </a:r>
            <a:r>
              <a:rPr lang="ru-RU" sz="2000" i="1" dirty="0" err="1"/>
              <a:t>було</a:t>
            </a:r>
            <a:r>
              <a:rPr lang="ru-RU" sz="2000" i="1" dirty="0"/>
              <a:t> </a:t>
            </a:r>
            <a:r>
              <a:rPr lang="ru-RU" sz="2000" i="1" dirty="0" err="1"/>
              <a:t>з'єднати</a:t>
            </a:r>
            <a:r>
              <a:rPr lang="ru-RU" sz="2000" i="1" dirty="0"/>
              <a:t> </a:t>
            </a:r>
            <a:r>
              <a:rPr lang="ru-RU" sz="2000" i="1" dirty="0" err="1"/>
              <a:t>окуповану</a:t>
            </a:r>
            <a:r>
              <a:rPr lang="ru-RU" sz="2000" i="1" dirty="0"/>
              <a:t> </a:t>
            </a:r>
            <a:r>
              <a:rPr lang="ru-RU" sz="2000" i="1" dirty="0" err="1"/>
              <a:t>північну</a:t>
            </a:r>
            <a:r>
              <a:rPr lang="ru-RU" sz="2000" i="1" dirty="0"/>
              <a:t> </a:t>
            </a:r>
            <a:r>
              <a:rPr lang="ru-RU" sz="2000" i="1" dirty="0" err="1"/>
              <a:t>Францію</a:t>
            </a:r>
            <a:r>
              <a:rPr lang="ru-RU" sz="2000" i="1" dirty="0"/>
              <a:t> з давно </a:t>
            </a:r>
            <a:r>
              <a:rPr lang="ru-RU" sz="2000" i="1" dirty="0" err="1"/>
              <a:t>контрольованими</a:t>
            </a:r>
            <a:r>
              <a:rPr lang="ru-RU" sz="2000" i="1" dirty="0"/>
              <a:t> ними </a:t>
            </a:r>
            <a:r>
              <a:rPr lang="ru-RU" sz="2000" i="1" dirty="0" err="1"/>
              <a:t>Гієнью</a:t>
            </a:r>
            <a:r>
              <a:rPr lang="ru-RU" sz="2000" i="1" dirty="0"/>
              <a:t> і </a:t>
            </a:r>
            <a:r>
              <a:rPr lang="ru-RU" sz="2000" i="1" dirty="0" err="1"/>
              <a:t>Аквітанія</a:t>
            </a:r>
            <a:r>
              <a:rPr lang="ru-RU" sz="2000" i="1" dirty="0"/>
              <a:t> на </a:t>
            </a:r>
            <a:r>
              <a:rPr lang="ru-RU" sz="2000" i="1" dirty="0" err="1"/>
              <a:t>півдні</a:t>
            </a:r>
            <a:r>
              <a:rPr lang="ru-RU" sz="2000" i="1" dirty="0"/>
              <a:t>. </a:t>
            </a:r>
            <a:r>
              <a:rPr lang="ru-RU" sz="2000" i="1" dirty="0" err="1"/>
              <a:t>Ключовим</a:t>
            </a:r>
            <a:r>
              <a:rPr lang="ru-RU" sz="2000" i="1" dirty="0"/>
              <a:t> пунктом, </a:t>
            </a:r>
            <a:r>
              <a:rPr lang="ru-RU" sz="2000" i="1" dirty="0" err="1"/>
              <a:t>що</a:t>
            </a:r>
            <a:r>
              <a:rPr lang="ru-RU" sz="2000" i="1" dirty="0"/>
              <a:t> </a:t>
            </a:r>
            <a:r>
              <a:rPr lang="ru-RU" sz="2000" i="1" dirty="0" err="1"/>
              <a:t>заважав</a:t>
            </a:r>
            <a:r>
              <a:rPr lang="ru-RU" sz="2000" i="1" dirty="0"/>
              <a:t> </a:t>
            </a:r>
            <a:r>
              <a:rPr lang="ru-RU" sz="2000" i="1" dirty="0" err="1"/>
              <a:t>їм</a:t>
            </a:r>
            <a:r>
              <a:rPr lang="ru-RU" sz="2000" i="1" dirty="0"/>
              <a:t> </a:t>
            </a:r>
            <a:r>
              <a:rPr lang="ru-RU" sz="2000" i="1" dirty="0" err="1"/>
              <a:t>це</a:t>
            </a:r>
            <a:r>
              <a:rPr lang="ru-RU" sz="2000" i="1" dirty="0"/>
              <a:t> </a:t>
            </a:r>
            <a:r>
              <a:rPr lang="ru-RU" sz="2000" i="1" dirty="0" err="1"/>
              <a:t>зробити</a:t>
            </a:r>
            <a:r>
              <a:rPr lang="ru-RU" sz="2000" i="1" dirty="0"/>
              <a:t>, </a:t>
            </a:r>
            <a:r>
              <a:rPr lang="ru-RU" sz="2000" i="1" dirty="0" err="1"/>
              <a:t>було</a:t>
            </a:r>
            <a:r>
              <a:rPr lang="ru-RU" sz="2000" i="1" dirty="0"/>
              <a:t> </a:t>
            </a:r>
            <a:r>
              <a:rPr lang="ru-RU" sz="2000" i="1" dirty="0" err="1"/>
              <a:t>місто</a:t>
            </a:r>
            <a:r>
              <a:rPr lang="ru-RU" sz="2000" i="1" dirty="0"/>
              <a:t> Орлеан, </a:t>
            </a:r>
            <a:r>
              <a:rPr lang="ru-RU" sz="2000" i="1" dirty="0" err="1"/>
              <a:t>операція</a:t>
            </a:r>
            <a:r>
              <a:rPr lang="ru-RU" sz="2000" i="1" dirty="0"/>
              <a:t> з </a:t>
            </a:r>
            <a:r>
              <a:rPr lang="ru-RU" sz="2000" i="1" dirty="0" err="1"/>
              <a:t>узяття</a:t>
            </a:r>
            <a:r>
              <a:rPr lang="ru-RU" sz="2000" i="1" dirty="0"/>
              <a:t> </a:t>
            </a:r>
            <a:r>
              <a:rPr lang="ru-RU" sz="2000" i="1" dirty="0" err="1"/>
              <a:t>якого</a:t>
            </a:r>
            <a:r>
              <a:rPr lang="ru-RU" sz="2000" i="1" dirty="0"/>
              <a:t> </a:t>
            </a:r>
            <a:r>
              <a:rPr lang="ru-RU" sz="2000" i="1" dirty="0" err="1"/>
              <a:t>почалася</a:t>
            </a:r>
            <a:r>
              <a:rPr lang="ru-RU" sz="2000" i="1" dirty="0"/>
              <a:t> в 1428. </a:t>
            </a:r>
            <a:r>
              <a:rPr lang="ru-RU" sz="2000" i="1" dirty="0" err="1"/>
              <a:t>Захисники</a:t>
            </a:r>
            <a:r>
              <a:rPr lang="ru-RU" sz="2000" i="1" dirty="0"/>
              <a:t> </a:t>
            </a:r>
            <a:r>
              <a:rPr lang="ru-RU" sz="2000" i="1" dirty="0" err="1"/>
              <a:t>оборонялися</a:t>
            </a:r>
            <a:r>
              <a:rPr lang="ru-RU" sz="2000" i="1" dirty="0"/>
              <a:t> хоробро, але результат облоги </a:t>
            </a:r>
            <a:r>
              <a:rPr lang="ru-RU" sz="2000" i="1" dirty="0" err="1"/>
              <a:t>здавався</a:t>
            </a:r>
            <a:r>
              <a:rPr lang="ru-RU" sz="2000" i="1" dirty="0"/>
              <a:t> </a:t>
            </a:r>
            <a:r>
              <a:rPr lang="ru-RU" sz="2000" i="1" dirty="0" err="1"/>
              <a:t>вирішеним</a:t>
            </a:r>
            <a:r>
              <a:rPr lang="ru-RU" sz="20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491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Картинки\Уроки\rubase_2_650579563_125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4572000" cy="688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300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Картинки\Уроки\rubase_2_650608312_120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-3479"/>
            <a:ext cx="5112000" cy="685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882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Картинки\Уроки\rubase_2_650549305_108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0"/>
            <a:ext cx="4932000" cy="683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327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Картинки\Уроки\rubase_2_650688909_57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500"/>
            <a:ext cx="5076000" cy="68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703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Картинки\Уроки\170px-Stilke_Hermann_Anton_-_Joan_of_Arc's_Death_at_the_Stak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-37495"/>
            <a:ext cx="4824000" cy="6895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892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Картинки\Уроки\300px-Jeanne_des_Armoi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9180000" cy="538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605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60</TotalTime>
  <Words>268</Words>
  <Application>Microsoft Office PowerPoint</Application>
  <PresentationFormat>Экран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Твердый переплет</vt:lpstr>
      <vt:lpstr>Жанна д’Арк</vt:lpstr>
      <vt:lpstr>Презентация PowerPoint</vt:lpstr>
      <vt:lpstr>Столітня війна почалася в 1337 з нападу на Францію англійської короля Едуарда III, який заявив про свої права на французький престол. Аж до 1415 війна йшла зі змінним успіхом: французи терпіли жорстокі поразки, але все ж їм вдавалося тримати під контролем значну частину країни, і навіть часом відвойовувати деякі території. Але в 1415 ситуація для французів різко погіршилася: в Англії припинилася міжусобиця, і король з нової династії Ланкастерів Генріх V почав рішуче вторгнення на материк. У самій Франції внутрішня ситуація була катастрофічна, країною формально правил божевільний король Карл VI, за реальну владу в країні боролися угруповання арманьяков і Бургиньон. 25 жовтня 1415 французькі війська були розбиті в битві при Азенкуром. В 1416 бургундський герцог Іоанн Безстрашний уклав союз з англійцями, незабаром він став господарем Парижа і став правити від імені божевільного короля спільно з дружиною останнього - Ізабеллою Баварською. Дофін Карл, спадкоємець Карла VI, лише дивом зумів втекти на південь країни. В 1422 Генріх V раптово помер, і королем обох держав став його дев'ятимісячний син Генріх VI. Регентом при малолітньому королі став англійський герцог Бедфорд. Щоб повністю підпорядкувати Францію, англійцям достатньо було з'єднати окуповану північну Францію з давно контрольованими ними Гієнью і Аквітанія на півдні. Ключовим пунктом, що заважав їм це зробити, було місто Орлеан, операція з узяття якого почалася в 1428. Захисники оборонялися хоробро, але результат облоги здавався вирішеним.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Жанна дез Армуаз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Жанна д’Арк</dc:title>
  <dc:creator>samsung</dc:creator>
  <cp:lastModifiedBy>samsung</cp:lastModifiedBy>
  <cp:revision>5</cp:revision>
  <dcterms:created xsi:type="dcterms:W3CDTF">2013-10-27T20:56:46Z</dcterms:created>
  <dcterms:modified xsi:type="dcterms:W3CDTF">2013-10-27T21:57:36Z</dcterms:modified>
</cp:coreProperties>
</file>