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59" r:id="rId6"/>
    <p:sldId id="263" r:id="rId7"/>
    <p:sldId id="260" r:id="rId8"/>
    <p:sldId id="262" r:id="rId9"/>
    <p:sldId id="264"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19747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230470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134816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57291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1458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87F89C7-4E7E-427D-923B-2C84E3625225}" type="datetimeFigureOut">
              <a:rPr lang="uk-UA" smtClean="0"/>
              <a:t>04.02.2014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317293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87F89C7-4E7E-427D-923B-2C84E3625225}" type="datetimeFigureOut">
              <a:rPr lang="uk-UA" smtClean="0"/>
              <a:t>04.02.2014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2032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87F89C7-4E7E-427D-923B-2C84E3625225}" type="datetimeFigureOut">
              <a:rPr lang="uk-UA" smtClean="0"/>
              <a:t>04.02.2014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27365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7F89C7-4E7E-427D-923B-2C84E3625225}" type="datetimeFigureOut">
              <a:rPr lang="uk-UA" smtClean="0"/>
              <a:t>04.02.2014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119551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7F89C7-4E7E-427D-923B-2C84E3625225}" type="datetimeFigureOut">
              <a:rPr lang="uk-UA" smtClean="0"/>
              <a:t>04.02.2014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296454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7F89C7-4E7E-427D-923B-2C84E3625225}" type="datetimeFigureOut">
              <a:rPr lang="uk-UA" smtClean="0"/>
              <a:t>04.02.2014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F5D0A88-B0C7-4CFA-8928-5E569E7FA1F6}" type="slidenum">
              <a:rPr lang="uk-UA" smtClean="0"/>
              <a:t>‹#›</a:t>
            </a:fld>
            <a:endParaRPr lang="uk-UA"/>
          </a:p>
        </p:txBody>
      </p:sp>
    </p:spTree>
    <p:extLst>
      <p:ext uri="{BB962C8B-B14F-4D97-AF65-F5344CB8AC3E}">
        <p14:creationId xmlns:p14="http://schemas.microsoft.com/office/powerpoint/2010/main" val="276653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89C7-4E7E-427D-923B-2C84E3625225}" type="datetimeFigureOut">
              <a:rPr lang="uk-UA" smtClean="0"/>
              <a:t>04.02.2014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D0A88-B0C7-4CFA-8928-5E569E7FA1F6}" type="slidenum">
              <a:rPr lang="uk-UA" smtClean="0"/>
              <a:t>‹#›</a:t>
            </a:fld>
            <a:endParaRPr lang="uk-UA"/>
          </a:p>
        </p:txBody>
      </p:sp>
    </p:spTree>
    <p:extLst>
      <p:ext uri="{BB962C8B-B14F-4D97-AF65-F5344CB8AC3E}">
        <p14:creationId xmlns:p14="http://schemas.microsoft.com/office/powerpoint/2010/main" val="239487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96752"/>
            <a:ext cx="7772400" cy="1470025"/>
          </a:xfrm>
        </p:spPr>
        <p:txBody>
          <a:bodyPr/>
          <a:lstStyle/>
          <a:p>
            <a:r>
              <a:rPr lang="en-US" b="1" i="1" dirty="0" smtClean="0">
                <a:solidFill>
                  <a:schemeClr val="accent1">
                    <a:lumMod val="25000"/>
                  </a:schemeClr>
                </a:solidFill>
                <a:latin typeface="Arial Black" pitchFamily="34" charset="0"/>
              </a:rPr>
              <a:t>Natural disasters</a:t>
            </a:r>
            <a:endParaRPr lang="uk-UA" dirty="0"/>
          </a:p>
        </p:txBody>
      </p:sp>
      <p:sp>
        <p:nvSpPr>
          <p:cNvPr id="3" name="Подзаголовок 2"/>
          <p:cNvSpPr>
            <a:spLocks noGrp="1"/>
          </p:cNvSpPr>
          <p:nvPr>
            <p:ph type="subTitle" idx="1"/>
          </p:nvPr>
        </p:nvSpPr>
        <p:spPr>
          <a:xfrm>
            <a:off x="5004048" y="4293096"/>
            <a:ext cx="3808512" cy="1224136"/>
          </a:xfrm>
        </p:spPr>
        <p:txBody>
          <a:bodyPr>
            <a:normAutofit fontScale="47500" lnSpcReduction="20000"/>
          </a:bodyPr>
          <a:lstStyle/>
          <a:p>
            <a:pPr algn="l"/>
            <a:r>
              <a:rPr lang="uk-UA" b="1" dirty="0" smtClean="0"/>
              <a:t>Підготувала </a:t>
            </a:r>
          </a:p>
          <a:p>
            <a:pPr algn="l"/>
            <a:r>
              <a:rPr lang="uk-UA" b="1" dirty="0"/>
              <a:t>у</a:t>
            </a:r>
            <a:r>
              <a:rPr lang="uk-UA" b="1" dirty="0" smtClean="0"/>
              <a:t>чениця 10-А класу</a:t>
            </a:r>
          </a:p>
          <a:p>
            <a:pPr algn="l"/>
            <a:r>
              <a:rPr lang="uk-UA" b="1" dirty="0" smtClean="0"/>
              <a:t>Сарненського НВК «Школа-колегіум»</a:t>
            </a:r>
          </a:p>
          <a:p>
            <a:pPr algn="l"/>
            <a:r>
              <a:rPr lang="uk-UA" b="1" dirty="0" err="1" smtClean="0"/>
              <a:t>Аврамишина</a:t>
            </a:r>
            <a:r>
              <a:rPr lang="uk-UA" b="1" dirty="0" smtClean="0"/>
              <a:t> Дарина</a:t>
            </a:r>
            <a:endParaRPr lang="uk-UA" b="1" dirty="0"/>
          </a:p>
        </p:txBody>
      </p:sp>
      <p:pic>
        <p:nvPicPr>
          <p:cNvPr id="2050" name="Picture 2" descr="C:\Users\Bogdan\Desktop\пос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1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038" y="260648"/>
            <a:ext cx="7360274" cy="1015663"/>
          </a:xfrm>
          <a:prstGeom prst="rect">
            <a:avLst/>
          </a:prstGeom>
        </p:spPr>
        <p:txBody>
          <a:bodyPr wrap="square">
            <a:spAutoFit/>
          </a:bodyPr>
          <a:lstStyle/>
          <a:p>
            <a:r>
              <a:rPr lang="en-US" sz="6000" b="1" dirty="0" smtClean="0">
                <a:latin typeface="Aharoni" pitchFamily="2" charset="-79"/>
                <a:cs typeface="Aharoni" pitchFamily="2" charset="-79"/>
              </a:rPr>
              <a:t>Natural disasters</a:t>
            </a:r>
            <a:endParaRPr lang="uk-UA" sz="6000" b="1" dirty="0">
              <a:cs typeface="Aharoni" pitchFamily="2" charset="-79"/>
            </a:endParaRPr>
          </a:p>
        </p:txBody>
      </p:sp>
      <p:sp>
        <p:nvSpPr>
          <p:cNvPr id="7" name="Подзаголовок 2"/>
          <p:cNvSpPr txBox="1">
            <a:spLocks/>
          </p:cNvSpPr>
          <p:nvPr/>
        </p:nvSpPr>
        <p:spPr>
          <a:xfrm>
            <a:off x="191825" y="5085184"/>
            <a:ext cx="4392960" cy="15037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uk-UA" sz="1800" b="1" dirty="0" smtClean="0">
                <a:solidFill>
                  <a:schemeClr val="tx1"/>
                </a:solidFill>
              </a:rPr>
              <a:t>Підготувала </a:t>
            </a:r>
          </a:p>
          <a:p>
            <a:pPr algn="l"/>
            <a:r>
              <a:rPr lang="uk-UA" sz="1800" b="1" dirty="0" smtClean="0">
                <a:solidFill>
                  <a:schemeClr val="tx1"/>
                </a:solidFill>
              </a:rPr>
              <a:t>учениця 10-А класу</a:t>
            </a:r>
          </a:p>
          <a:p>
            <a:pPr algn="l"/>
            <a:r>
              <a:rPr lang="uk-UA" sz="1800" b="1" dirty="0" smtClean="0">
                <a:solidFill>
                  <a:schemeClr val="tx1"/>
                </a:solidFill>
              </a:rPr>
              <a:t>Сарненського НВК «Школа-колегіум»</a:t>
            </a:r>
          </a:p>
          <a:p>
            <a:pPr algn="l"/>
            <a:r>
              <a:rPr lang="uk-UA" sz="1800" b="1" dirty="0" err="1" smtClean="0">
                <a:solidFill>
                  <a:schemeClr val="tx1"/>
                </a:solidFill>
              </a:rPr>
              <a:t>Аврамишина</a:t>
            </a:r>
            <a:r>
              <a:rPr lang="uk-UA" sz="1800" b="1" dirty="0" smtClean="0">
                <a:solidFill>
                  <a:schemeClr val="tx1"/>
                </a:solidFill>
              </a:rPr>
              <a:t> Дарина</a:t>
            </a:r>
            <a:endParaRPr lang="uk-UA" sz="1800" b="1" dirty="0">
              <a:solidFill>
                <a:schemeClr val="tx1"/>
              </a:solidFill>
            </a:endParaRPr>
          </a:p>
        </p:txBody>
      </p:sp>
    </p:spTree>
    <p:extLst>
      <p:ext uri="{BB962C8B-B14F-4D97-AF65-F5344CB8AC3E}">
        <p14:creationId xmlns:p14="http://schemas.microsoft.com/office/powerpoint/2010/main" val="209585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endParaRPr lang="uk-U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91842" y="260648"/>
            <a:ext cx="2560316" cy="1323439"/>
          </a:xfrm>
          <a:prstGeom prst="rect">
            <a:avLst/>
          </a:prstGeom>
        </p:spPr>
        <p:txBody>
          <a:bodyPr wrap="none">
            <a:spAutoFit/>
          </a:bodyPr>
          <a:lstStyle/>
          <a:p>
            <a:r>
              <a:rPr lang="en-US" sz="8000" b="1" i="1" dirty="0" smtClean="0">
                <a:solidFill>
                  <a:schemeClr val="accent2">
                    <a:lumMod val="20000"/>
                    <a:lumOff val="80000"/>
                  </a:schemeClr>
                </a:solidFill>
              </a:rPr>
              <a:t>Flood</a:t>
            </a:r>
            <a:endParaRPr lang="en-US" sz="8000" b="1" i="1" dirty="0">
              <a:solidFill>
                <a:schemeClr val="accent2">
                  <a:lumMod val="20000"/>
                  <a:lumOff val="80000"/>
                </a:schemeClr>
              </a:solidFill>
            </a:endParaRPr>
          </a:p>
        </p:txBody>
      </p:sp>
      <p:sp>
        <p:nvSpPr>
          <p:cNvPr id="5" name="Прямоугольник 4"/>
          <p:cNvSpPr/>
          <p:nvPr/>
        </p:nvSpPr>
        <p:spPr>
          <a:xfrm>
            <a:off x="251520" y="1720840"/>
            <a:ext cx="7992888" cy="4401205"/>
          </a:xfrm>
          <a:prstGeom prst="rect">
            <a:avLst/>
          </a:prstGeom>
        </p:spPr>
        <p:txBody>
          <a:bodyPr wrap="square">
            <a:spAutoFit/>
          </a:bodyPr>
          <a:lstStyle/>
          <a:p>
            <a:r>
              <a:rPr lang="en-US" sz="2800" b="1" dirty="0" smtClean="0">
                <a:solidFill>
                  <a:schemeClr val="accent2">
                    <a:lumMod val="20000"/>
                    <a:lumOff val="80000"/>
                  </a:schemeClr>
                </a:solidFill>
              </a:rPr>
              <a:t>A flood is an overflow of water that submerges land which is usually dry. Flooding may occur as an overflow of water from water bodies, such as a river or lake, in which the water overtops or breaks levees, resulting in some of that water escaping its usual boundaries, While the size of a lake or other body of water will vary with seasonal changes in precipitation and snow melt, these changes in size are unlikely to be considered significant unless they flood property or drown domestic animals.</a:t>
            </a:r>
            <a:endParaRPr lang="uk-UA" sz="2800" b="1" dirty="0">
              <a:solidFill>
                <a:schemeClr val="accent2">
                  <a:lumMod val="20000"/>
                  <a:lumOff val="80000"/>
                </a:schemeClr>
              </a:solidFill>
            </a:endParaRPr>
          </a:p>
        </p:txBody>
      </p:sp>
    </p:spTree>
    <p:extLst>
      <p:ext uri="{BB962C8B-B14F-4D97-AF65-F5344CB8AC3E}">
        <p14:creationId xmlns:p14="http://schemas.microsoft.com/office/powerpoint/2010/main" val="76565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a:t>
            </a:r>
            <a:r>
              <a:rPr lang="en-US" dirty="0" err="1" smtClean="0"/>
              <a:t>ause</a:t>
            </a:r>
            <a:r>
              <a:rPr lang="en-US" dirty="0" smtClean="0"/>
              <a:t> flooding</a:t>
            </a:r>
            <a:endParaRPr lang="uk-UA" dirty="0"/>
          </a:p>
        </p:txBody>
      </p:sp>
      <p:sp>
        <p:nvSpPr>
          <p:cNvPr id="3" name="Объект 2"/>
          <p:cNvSpPr>
            <a:spLocks noGrp="1"/>
          </p:cNvSpPr>
          <p:nvPr>
            <p:ph idx="1"/>
          </p:nvPr>
        </p:nvSpPr>
        <p:spPr/>
        <p:txBody>
          <a:bodyPr/>
          <a:lstStyle/>
          <a:p>
            <a:pPr marL="0" indent="0">
              <a:buNone/>
            </a:pPr>
            <a:r>
              <a:rPr lang="en-US" dirty="0" smtClean="0"/>
              <a:t>During the last 50 years a great deal of forests in the Carpathians have been cut down. Deforestation has led to changes in local climate. That's why we have so much trouble with floods in this region. Irresponsible attitude to it might lead to terrible results.</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0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2"/>
          <p:cNvSpPr txBox="1">
            <a:spLocks/>
          </p:cNvSpPr>
          <p:nvPr/>
        </p:nvSpPr>
        <p:spPr>
          <a:xfrm>
            <a:off x="611560" y="1700808"/>
            <a:ext cx="7848872"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FFFF00"/>
                </a:solidFill>
              </a:rPr>
              <a:t>During the last 50 years a great deal of forests in the Carpathians have been cut down. Deforestation has led to changes in local climate. That's why we have so much trouble with floods in this region. Irresponsible attitude to it might lead to terrible results.</a:t>
            </a:r>
            <a:endParaRPr lang="uk-UA" b="1" dirty="0">
              <a:solidFill>
                <a:srgbClr val="FFFF00"/>
              </a:solidFill>
            </a:endParaRPr>
          </a:p>
        </p:txBody>
      </p:sp>
      <p:sp>
        <p:nvSpPr>
          <p:cNvPr id="4" name="Прямоугольник 3"/>
          <p:cNvSpPr/>
          <p:nvPr/>
        </p:nvSpPr>
        <p:spPr>
          <a:xfrm>
            <a:off x="1619672" y="376788"/>
            <a:ext cx="5254965" cy="1107996"/>
          </a:xfrm>
          <a:prstGeom prst="rect">
            <a:avLst/>
          </a:prstGeom>
        </p:spPr>
        <p:txBody>
          <a:bodyPr wrap="none">
            <a:spAutoFit/>
          </a:bodyPr>
          <a:lstStyle/>
          <a:p>
            <a:r>
              <a:rPr lang="uk-UA" sz="6600" i="1" u="sng" dirty="0" smtClean="0">
                <a:solidFill>
                  <a:srgbClr val="FFFF00"/>
                </a:solidFill>
              </a:rPr>
              <a:t>С</a:t>
            </a:r>
            <a:r>
              <a:rPr lang="en-US" sz="6600" i="1" u="sng" dirty="0" err="1" smtClean="0">
                <a:solidFill>
                  <a:srgbClr val="FFFF00"/>
                </a:solidFill>
              </a:rPr>
              <a:t>ause</a:t>
            </a:r>
            <a:r>
              <a:rPr lang="en-US" sz="6600" i="1" u="sng" dirty="0" smtClean="0">
                <a:solidFill>
                  <a:srgbClr val="FFFF00"/>
                </a:solidFill>
              </a:rPr>
              <a:t> flooding</a:t>
            </a:r>
            <a:endParaRPr lang="uk-UA" sz="6600" i="1" u="sng" dirty="0">
              <a:solidFill>
                <a:srgbClr val="FFFF00"/>
              </a:solidFill>
            </a:endParaRPr>
          </a:p>
        </p:txBody>
      </p:sp>
    </p:spTree>
    <p:extLst>
      <p:ext uri="{BB962C8B-B14F-4D97-AF65-F5344CB8AC3E}">
        <p14:creationId xmlns:p14="http://schemas.microsoft.com/office/powerpoint/2010/main" val="402236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962"/>
            <a:ext cx="4572000" cy="379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731076"/>
            <a:ext cx="4600163" cy="31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1076"/>
            <a:ext cx="4572001" cy="312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2" y="-23634"/>
            <a:ext cx="4600162" cy="37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86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9392"/>
            <a:ext cx="47434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503548" y="2191725"/>
            <a:ext cx="8136904" cy="4031873"/>
          </a:xfrm>
          <a:prstGeom prst="rect">
            <a:avLst/>
          </a:prstGeom>
        </p:spPr>
        <p:txBody>
          <a:bodyPr wrap="square">
            <a:spAutoFit/>
          </a:bodyPr>
          <a:lstStyle/>
          <a:p>
            <a:r>
              <a:rPr lang="en-US" sz="3200" b="1" dirty="0" smtClean="0">
                <a:solidFill>
                  <a:schemeClr val="accent6">
                    <a:lumMod val="75000"/>
                  </a:schemeClr>
                </a:solidFill>
              </a:rPr>
              <a:t>A tsunami  is a series of water waves caused by the displacement of a large volume of a body of water, generally an ocean or a large lake. Earthquakes, volcanic eruptions and other underwater explosions , landslides, glacier </a:t>
            </a:r>
            <a:r>
              <a:rPr lang="en-US" sz="3200" b="1" dirty="0" err="1" smtClean="0">
                <a:solidFill>
                  <a:schemeClr val="accent6">
                    <a:lumMod val="75000"/>
                  </a:schemeClr>
                </a:solidFill>
              </a:rPr>
              <a:t>calvings</a:t>
            </a:r>
            <a:r>
              <a:rPr lang="en-US" sz="3200" b="1" dirty="0" smtClean="0">
                <a:solidFill>
                  <a:schemeClr val="accent6">
                    <a:lumMod val="75000"/>
                  </a:schemeClr>
                </a:solidFill>
              </a:rPr>
              <a:t>, meteorite impacts and other disturbances above or below water all have the potential to generate a tsunami.</a:t>
            </a:r>
            <a:endParaRPr lang="uk-UA" sz="3200" b="1" dirty="0">
              <a:solidFill>
                <a:schemeClr val="accent6">
                  <a:lumMod val="75000"/>
                </a:schemeClr>
              </a:solidFill>
            </a:endParaRPr>
          </a:p>
        </p:txBody>
      </p:sp>
    </p:spTree>
    <p:extLst>
      <p:ext uri="{BB962C8B-B14F-4D97-AF65-F5344CB8AC3E}">
        <p14:creationId xmlns:p14="http://schemas.microsoft.com/office/powerpoint/2010/main" val="270079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368"/>
            <a:ext cx="5091797" cy="33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56991"/>
            <a:ext cx="5091797" cy="350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796" y="-31369"/>
            <a:ext cx="4106276" cy="33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796" y="3356990"/>
            <a:ext cx="4106276" cy="350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78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56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27784" y="260648"/>
            <a:ext cx="4172937" cy="1323439"/>
          </a:xfrm>
          <a:prstGeom prst="rect">
            <a:avLst/>
          </a:prstGeom>
        </p:spPr>
        <p:txBody>
          <a:bodyPr wrap="none">
            <a:spAutoFit/>
          </a:bodyPr>
          <a:lstStyle/>
          <a:p>
            <a:pPr marL="914400" lvl="0" indent="-914400" fontAlgn="base">
              <a:spcBef>
                <a:spcPct val="0"/>
              </a:spcBef>
              <a:spcAft>
                <a:spcPct val="0"/>
              </a:spcAft>
            </a:pPr>
            <a:r>
              <a:rPr lang="en-US" sz="8000" b="1" i="1" dirty="0">
                <a:solidFill>
                  <a:srgbClr val="FFFFFF"/>
                </a:solidFill>
                <a:latin typeface="Arial" charset="0"/>
                <a:cs typeface="Arial" charset="0"/>
              </a:rPr>
              <a:t>Drought</a:t>
            </a:r>
            <a:endParaRPr lang="ru-RU" sz="8000" b="1" i="1" dirty="0">
              <a:solidFill>
                <a:srgbClr val="FFFFFF"/>
              </a:solidFill>
              <a:latin typeface="Arial" charset="0"/>
              <a:cs typeface="Arial" charset="0"/>
            </a:endParaRPr>
          </a:p>
        </p:txBody>
      </p:sp>
      <p:sp>
        <p:nvSpPr>
          <p:cNvPr id="5" name="Прямоугольник 4"/>
          <p:cNvSpPr/>
          <p:nvPr/>
        </p:nvSpPr>
        <p:spPr>
          <a:xfrm>
            <a:off x="323528" y="1859340"/>
            <a:ext cx="8352928" cy="4401205"/>
          </a:xfrm>
          <a:prstGeom prst="rect">
            <a:avLst/>
          </a:prstGeom>
        </p:spPr>
        <p:txBody>
          <a:bodyPr wrap="square">
            <a:spAutoFit/>
          </a:bodyPr>
          <a:lstStyle/>
          <a:p>
            <a:r>
              <a:rPr lang="en-US" sz="2800" b="1" dirty="0" smtClean="0">
                <a:solidFill>
                  <a:schemeClr val="bg1"/>
                </a:solidFill>
              </a:rPr>
              <a:t>Drought is an extended period when a region notes a deficiency in its water supply whether surface or underground water. A drought can last for months or years, or may be declared after as few as 15 days. Generally, this occurs when a region receives consistently below average precipitation. It can have a substantial impact on the ecosystem and agriculture of the affected region. Although droughts can persist for several years, even a short, intense drought can cause significant damage </a:t>
            </a:r>
            <a:endParaRPr lang="uk-UA" sz="2800" b="1" dirty="0">
              <a:solidFill>
                <a:schemeClr val="bg1"/>
              </a:solidFill>
            </a:endParaRPr>
          </a:p>
        </p:txBody>
      </p:sp>
    </p:spTree>
    <p:extLst>
      <p:ext uri="{BB962C8B-B14F-4D97-AF65-F5344CB8AC3E}">
        <p14:creationId xmlns:p14="http://schemas.microsoft.com/office/powerpoint/2010/main" val="46408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 y="0"/>
            <a:ext cx="91622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547664" y="404664"/>
            <a:ext cx="5317481" cy="1323439"/>
          </a:xfrm>
          <a:prstGeom prst="rect">
            <a:avLst/>
          </a:prstGeom>
        </p:spPr>
        <p:txBody>
          <a:bodyPr wrap="none">
            <a:spAutoFit/>
          </a:bodyPr>
          <a:lstStyle/>
          <a:p>
            <a:pPr marL="914400" lvl="0" indent="-914400" algn="r" fontAlgn="base">
              <a:spcBef>
                <a:spcPct val="0"/>
              </a:spcBef>
              <a:spcAft>
                <a:spcPct val="0"/>
              </a:spcAft>
            </a:pPr>
            <a:r>
              <a:rPr lang="en-US" sz="8000" b="1" i="1" dirty="0">
                <a:solidFill>
                  <a:schemeClr val="accent1">
                    <a:lumMod val="75000"/>
                  </a:schemeClr>
                </a:solidFill>
                <a:latin typeface="Arial" charset="0"/>
                <a:cs typeface="Arial" charset="0"/>
              </a:rPr>
              <a:t>Avalanche</a:t>
            </a:r>
            <a:endParaRPr lang="ru-RU" sz="8000" b="1" i="1" dirty="0">
              <a:solidFill>
                <a:schemeClr val="accent1">
                  <a:lumMod val="75000"/>
                </a:schemeClr>
              </a:solidFill>
              <a:latin typeface="Arial" charset="0"/>
              <a:cs typeface="Arial" charset="0"/>
            </a:endParaRPr>
          </a:p>
        </p:txBody>
      </p:sp>
      <p:sp>
        <p:nvSpPr>
          <p:cNvPr id="5" name="Прямоугольник 4"/>
          <p:cNvSpPr/>
          <p:nvPr/>
        </p:nvSpPr>
        <p:spPr>
          <a:xfrm>
            <a:off x="0" y="1988840"/>
            <a:ext cx="8820472" cy="3323987"/>
          </a:xfrm>
          <a:prstGeom prst="rect">
            <a:avLst/>
          </a:prstGeom>
        </p:spPr>
        <p:txBody>
          <a:bodyPr wrap="square">
            <a:spAutoFit/>
          </a:bodyPr>
          <a:lstStyle/>
          <a:p>
            <a:endParaRPr lang="en-US" dirty="0" smtClean="0"/>
          </a:p>
          <a:p>
            <a:r>
              <a:rPr lang="en-US" sz="3200" b="1" dirty="0" smtClean="0">
                <a:solidFill>
                  <a:schemeClr val="accent1">
                    <a:lumMod val="75000"/>
                  </a:schemeClr>
                </a:solidFill>
              </a:rPr>
              <a:t>The load on the snowpack may be only due to gravity, in which case failure may result either from weakening in the snowpack or increased load due to precipitation. Avalanches can also be triggered by other loads such as skiers, snowmobilers, animals or explosives.</a:t>
            </a:r>
            <a:endParaRPr lang="uk-UA" sz="3200" b="1" dirty="0">
              <a:solidFill>
                <a:schemeClr val="accent1">
                  <a:lumMod val="75000"/>
                </a:schemeClr>
              </a:solidFill>
            </a:endParaRPr>
          </a:p>
        </p:txBody>
      </p:sp>
    </p:spTree>
    <p:extLst>
      <p:ext uri="{BB962C8B-B14F-4D97-AF65-F5344CB8AC3E}">
        <p14:creationId xmlns:p14="http://schemas.microsoft.com/office/powerpoint/2010/main" val="245171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 y="0"/>
            <a:ext cx="3977855" cy="420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5" y="4190540"/>
            <a:ext cx="4008478" cy="266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250" y="-15489"/>
            <a:ext cx="2180750" cy="419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289" y="4175051"/>
            <a:ext cx="5207711" cy="268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575" y="1"/>
            <a:ext cx="2985689" cy="41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2906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429</Words>
  <Application>Microsoft Office PowerPoint</Application>
  <PresentationFormat>Экран (4:3)</PresentationFormat>
  <Paragraphs>22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Natural disasters</vt:lpstr>
      <vt:lpstr>Презентация PowerPoint</vt:lpstr>
      <vt:lpstr>Сause flooding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Bogdan</dc:creator>
  <cp:lastModifiedBy>Bogdan</cp:lastModifiedBy>
  <cp:revision>8</cp:revision>
  <dcterms:created xsi:type="dcterms:W3CDTF">2014-02-04T14:34:13Z</dcterms:created>
  <dcterms:modified xsi:type="dcterms:W3CDTF">2014-02-04T15:57:57Z</dcterms:modified>
</cp:coreProperties>
</file>