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59" r:id="rId4"/>
    <p:sldId id="270" r:id="rId5"/>
    <p:sldId id="271" r:id="rId6"/>
    <p:sldId id="260" r:id="rId7"/>
    <p:sldId id="261" r:id="rId8"/>
    <p:sldId id="272" r:id="rId9"/>
    <p:sldId id="262" r:id="rId10"/>
    <p:sldId id="263" r:id="rId11"/>
    <p:sldId id="264" r:id="rId12"/>
    <p:sldId id="273" r:id="rId13"/>
    <p:sldId id="266" r:id="rId14"/>
    <p:sldId id="269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D5ADC-92D2-44CD-ABDD-8B58E0F63E5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2A888-D72F-4FD3-AE08-3FD67BB9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2D57-D491-4553-BDB8-F7B8C77B1759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BF8-BC45-417B-B452-65776903D424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6B19-A709-48A3-B325-B6B16F8D1947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F21BA6-ED78-48A5-979D-5E8013397A37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0B8D-5BF5-49D0-8729-C8D4CD1AABB4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452-FE96-47C3-9386-3D8EFB4035DF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B01-AEA0-4E2F-A397-A7C9EECA4F64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07FB-2FEB-4780-ABBB-7391F76FDF58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E8B5-2A25-48A7-B152-85DBBDDA5C74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7F16AD-2501-4C86-8179-7B5DA2B84585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541-D08B-4DF2-B6B9-1FE0DEC00C6B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282005-F1D7-4F2B-9176-91FBE651F76B}" type="datetime1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F64E3B-B26D-45A7-863E-49016790D5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70" TargetMode="External"/><Relationship Id="rId2" Type="http://schemas.openxmlformats.org/officeDocument/2006/relationships/hyperlink" Target="http://uk.wikipedia.org/wiki/186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BA%D1%80%D0%B0%D1%97%D0%BD%D0%B0" TargetMode="External"/><Relationship Id="rId7" Type="http://schemas.openxmlformats.org/officeDocument/2006/relationships/hyperlink" Target="http://uk.wikipedia.org/wiki/%D0%A0%D0%B0%D1%94%D0%B2%D1%81%D1%8C%D0%BA%D0%B8%D0%B9_%D0%9C%D0%B8%D0%BA%D0%BE%D0%BB%D0%B0_%D0%9C%D0%B8%D0%BA%D0%BE%D0%BB%D0%B0%D0%B9%D0%BE%D0%B2%D0%B8%D1%87" TargetMode="External"/><Relationship Id="rId2" Type="http://schemas.openxmlformats.org/officeDocument/2006/relationships/hyperlink" Target="http://uk.wikipedia.org/wiki/%D0%96%D0%BE%D0%B2%D1%82%D0%BD%D0%B5%D0%B2%D0%B0_%D1%80%D0%B5%D0%B2%D0%BE%D0%BB%D1%8E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1%96%D1%82%D1%87%D0%B8%D0%B7%D0%BD%D1%8F%D0%BD%D0%B0_%D0%B2%D1%96%D0%B9%D0%BD%D0%B0_1812" TargetMode="External"/><Relationship Id="rId5" Type="http://schemas.openxmlformats.org/officeDocument/2006/relationships/hyperlink" Target="http://uk.wikipedia.org/wiki/%D0%9A%D1%83%D1%82%D1%83%D0%B7%D0%BE%D0%B2_%D0%9C%D0%B8%D1%85%D0%B0%D0%B9%D0%BB%D0%BE_%D0%86%D0%BB%D0%BB%D0%B0%D1%80%D1%96%D0%BE%D0%BD%D0%BE%D0%B2%D0%B8%D1%87" TargetMode="External"/><Relationship Id="rId4" Type="http://schemas.openxmlformats.org/officeDocument/2006/relationships/hyperlink" Target="http://uk.wikipedia.org/wiki/%D0%9A%D0%B0%D1%82%D0%B5%D1%80%D0%B8%D0%BD%D0%B0_I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49" TargetMode="External"/><Relationship Id="rId2" Type="http://schemas.openxmlformats.org/officeDocument/2006/relationships/hyperlink" Target="http://uk.wikipedia.org/wiki/19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0%D0%BB%D1%8C%D0%BE%D1%88%D0%B8%D0%BD_%D0%9F%D0%B0%D0%B2%D0%BB%D0%BE_%D0%A4%D0%B5%D0%B4%D0%BE%D1%82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2" TargetMode="External"/><Relationship Id="rId2" Type="http://schemas.openxmlformats.org/officeDocument/2006/relationships/hyperlink" Target="http://uk.wikipedia.org/wiki/197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uk.wikipedia.org/wiki/%D0%A0%D0%B0%D1%81%D1%82%D1%80%D0%B5%D0%BB%D0%BB%D1%96_%D0%92%D0%B0%D1%80%D1%82%D0%BE%D0%BB%D0%BE%D0%BC%D0%B5%D0%B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200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4%D0%BB%D0%B8%D0%B7%D0%B0%D0%B2%D0%B5%D1%82%D0%B0_%D0%9F%D0%B5%D1%82%D1%80%D1%96%D0%B2%D0%BD%D0%B0" TargetMode="External"/><Relationship Id="rId3" Type="http://schemas.openxmlformats.org/officeDocument/2006/relationships/hyperlink" Target="http://uk.wikipedia.org/wiki/1750" TargetMode="External"/><Relationship Id="rId7" Type="http://schemas.openxmlformats.org/officeDocument/2006/relationships/hyperlink" Target="http://uk.wikipedia.org/wiki/1744" TargetMode="External"/><Relationship Id="rId2" Type="http://schemas.openxmlformats.org/officeDocument/2006/relationships/hyperlink" Target="http://uk.wikipedia.org/wiki/%D0%9A%D0%B8%D1%97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E%D0%B7%D1%83%D0%BC%D0%BE%D0%B2%D1%81%D1%8C%D0%BA%D0%B8%D0%B9_%D0%9A%D0%B8%D1%80%D0%B8%D0%BB%D0%BE_%D0%93%D1%80%D0%B8%D0%B3%D0%BE%D1%80%D0%BE%D0%B2%D0%B8%D1%87" TargetMode="External"/><Relationship Id="rId5" Type="http://schemas.openxmlformats.org/officeDocument/2006/relationships/hyperlink" Target="http://uk.wikipedia.org/wiki/%D0%91%D0%B0%D1%80%D1%82%D0%BE%D0%BB%D0%BE%D0%BC%D0%B5%D0%BE_%D0%A0%D0%B0%D1%81%D1%82%D1%80%D0%B5%D0%BB%D0%BB%D1%96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uk.wikipedia.org/wiki/1755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74" TargetMode="External"/><Relationship Id="rId2" Type="http://schemas.openxmlformats.org/officeDocument/2006/relationships/hyperlink" Target="http://uk.wikipedia.org/wiki/%D0%9C%D0%B0%D1%80%D1%96%D1%97%D0%BD%D1%81%D1%8C%D0%BA%D0%B8%D0%B9_%D0%BF%D0%B0%D1%80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743" TargetMode="External"/><Relationship Id="rId2" Type="http://schemas.openxmlformats.org/officeDocument/2006/relationships/hyperlink" Target="http://uk.wikipedia.org/wiki/%D0%9C%D1%96%D1%81%D1%8C%D0%BA%D0%B8%D0%B9_%D0%BF%D0%B0%D1%80%D0%BA_(%D0%9A%D0%B8%D1%97%D0%B2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k.wikipedia.org/wiki/%D0%9F%D0%B5%D1%82%D1%80%D0%BE_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795487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chemeClr val="tx2">
                    <a:lumMod val="9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Презентація на тему:</a:t>
            </a:r>
          </a:p>
          <a:p>
            <a:pPr algn="ctr"/>
            <a:r>
              <a:rPr lang="uk-UA" sz="5400" b="1" cap="all" dirty="0" err="1" smtClean="0">
                <a:ln/>
                <a:solidFill>
                  <a:schemeClr val="tx2">
                    <a:lumMod val="9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“Маріїнінський</a:t>
            </a:r>
            <a:r>
              <a:rPr lang="uk-UA" sz="5400" b="1" cap="all" dirty="0" smtClean="0">
                <a:ln/>
                <a:solidFill>
                  <a:schemeClr val="tx2">
                    <a:lumMod val="9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5400" b="1" cap="all" dirty="0" err="1" smtClean="0">
                <a:ln/>
                <a:solidFill>
                  <a:schemeClr val="tx2">
                    <a:lumMod val="9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палац-</a:t>
            </a:r>
            <a:endParaRPr lang="uk-UA" sz="5400" b="1" cap="all" dirty="0" smtClean="0">
              <a:ln/>
              <a:solidFill>
                <a:schemeClr val="tx2">
                  <a:lumMod val="9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5400" b="1" cap="all" dirty="0" smtClean="0">
                <a:ln/>
                <a:solidFill>
                  <a:schemeClr val="tx2">
                    <a:lumMod val="9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Перлина </a:t>
            </a:r>
            <a:r>
              <a:rPr lang="uk-UA" sz="5400" b="1" cap="all" dirty="0" err="1" smtClean="0">
                <a:ln/>
                <a:solidFill>
                  <a:schemeClr val="tx2">
                    <a:lumMod val="9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Києва”</a:t>
            </a:r>
            <a:endParaRPr lang="ru-RU" sz="5400" b="1" cap="all" dirty="0">
              <a:ln/>
              <a:solidFill>
                <a:schemeClr val="tx2">
                  <a:lumMod val="9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/>
              <a:t>Протягом</a:t>
            </a:r>
            <a:r>
              <a:rPr lang="ru-RU" i="1" dirty="0" smtClean="0"/>
              <a:t> </a:t>
            </a:r>
            <a:r>
              <a:rPr lang="ru-RU" i="1" dirty="0" err="1" smtClean="0"/>
              <a:t>своєї</a:t>
            </a:r>
            <a:r>
              <a:rPr lang="ru-RU" i="1" dirty="0" smtClean="0"/>
              <a:t> </a:t>
            </a:r>
            <a:r>
              <a:rPr lang="ru-RU" i="1" dirty="0" err="1" smtClean="0"/>
              <a:t>багаторічної</a:t>
            </a:r>
            <a:r>
              <a:rPr lang="ru-RU" i="1" dirty="0" smtClean="0"/>
              <a:t> </a:t>
            </a:r>
            <a:r>
              <a:rPr lang="ru-RU" i="1" dirty="0" err="1" smtClean="0"/>
              <a:t>історії</a:t>
            </a:r>
            <a:r>
              <a:rPr lang="ru-RU" i="1" dirty="0" smtClean="0"/>
              <a:t> палац </a:t>
            </a:r>
            <a:r>
              <a:rPr lang="ru-RU" i="1" dirty="0" err="1" smtClean="0"/>
              <a:t>неодноразово</a:t>
            </a:r>
            <a:r>
              <a:rPr lang="ru-RU" i="1" dirty="0" smtClean="0"/>
              <a:t> </a:t>
            </a:r>
            <a:r>
              <a:rPr lang="ru-RU" i="1" dirty="0" err="1" smtClean="0"/>
              <a:t>реконструювався</a:t>
            </a:r>
            <a:r>
              <a:rPr lang="ru-RU" i="1" dirty="0" smtClean="0"/>
              <a:t>. </a:t>
            </a:r>
            <a:r>
              <a:rPr lang="ru-RU" i="1" dirty="0" err="1" smtClean="0"/>
              <a:t>Найзначнішу</a:t>
            </a:r>
            <a:r>
              <a:rPr lang="ru-RU" i="1" dirty="0" smtClean="0"/>
              <a:t> </a:t>
            </a:r>
            <a:r>
              <a:rPr lang="ru-RU" i="1" dirty="0" err="1" smtClean="0"/>
              <a:t>реконструкцію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здійснено</a:t>
            </a:r>
            <a:r>
              <a:rPr lang="ru-RU" i="1" dirty="0" smtClean="0"/>
              <a:t> у </a:t>
            </a:r>
            <a:r>
              <a:rPr lang="ru-RU" i="1" dirty="0" smtClean="0">
                <a:hlinkClick r:id="rId2" tooltip="1868"/>
              </a:rPr>
              <a:t>1868</a:t>
            </a:r>
            <a:r>
              <a:rPr lang="ru-RU" i="1" dirty="0" smtClean="0"/>
              <a:t>—</a:t>
            </a:r>
            <a:r>
              <a:rPr lang="ru-RU" i="1" dirty="0" smtClean="0">
                <a:hlinkClick r:id="rId3" tooltip="1870"/>
              </a:rPr>
              <a:t>1870</a:t>
            </a:r>
            <a:r>
              <a:rPr lang="ru-RU" i="1" dirty="0" smtClean="0"/>
              <a:t> роках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великої</a:t>
            </a:r>
            <a:r>
              <a:rPr lang="ru-RU" i="1" dirty="0" smtClean="0"/>
              <a:t> </a:t>
            </a:r>
            <a:r>
              <a:rPr lang="ru-RU" i="1" dirty="0" err="1" smtClean="0"/>
              <a:t>пожежі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знищила</a:t>
            </a:r>
            <a:r>
              <a:rPr lang="ru-RU" i="1" dirty="0" smtClean="0"/>
              <a:t> </a:t>
            </a:r>
            <a:r>
              <a:rPr lang="ru-RU" i="1" dirty="0" err="1" smtClean="0"/>
              <a:t>дерев`яний</a:t>
            </a:r>
            <a:r>
              <a:rPr lang="ru-RU" i="1" dirty="0" smtClean="0"/>
              <a:t> </a:t>
            </a:r>
            <a:r>
              <a:rPr lang="ru-RU" i="1" dirty="0" err="1" smtClean="0"/>
              <a:t>другий</a:t>
            </a:r>
            <a:r>
              <a:rPr lang="ru-RU" i="1" dirty="0" smtClean="0"/>
              <a:t> поверх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парадні</a:t>
            </a:r>
            <a:r>
              <a:rPr lang="ru-RU" i="1" dirty="0" smtClean="0"/>
              <a:t> </a:t>
            </a:r>
            <a:r>
              <a:rPr lang="ru-RU" i="1" dirty="0" err="1" smtClean="0"/>
              <a:t>приміщення</a:t>
            </a:r>
            <a:r>
              <a:rPr lang="ru-RU" i="1" dirty="0" smtClean="0"/>
              <a:t>. При </a:t>
            </a:r>
            <a:r>
              <a:rPr lang="ru-RU" i="1" dirty="0" err="1" smtClean="0"/>
              <a:t>відновленні</a:t>
            </a:r>
            <a:r>
              <a:rPr lang="ru-RU" i="1" dirty="0" smtClean="0"/>
              <a:t> палацу </a:t>
            </a:r>
            <a:r>
              <a:rPr lang="ru-RU" i="1" dirty="0" err="1" smtClean="0"/>
              <a:t>надбудували</a:t>
            </a:r>
            <a:r>
              <a:rPr lang="ru-RU" i="1" dirty="0" smtClean="0"/>
              <a:t> </a:t>
            </a:r>
            <a:r>
              <a:rPr lang="ru-RU" i="1" dirty="0" err="1" smtClean="0"/>
              <a:t>цегляний</a:t>
            </a:r>
            <a:r>
              <a:rPr lang="ru-RU" i="1" dirty="0" smtClean="0"/>
              <a:t> поверх, </a:t>
            </a:r>
            <a:r>
              <a:rPr lang="ru-RU" i="1" dirty="0" err="1" smtClean="0"/>
              <a:t>фасади</a:t>
            </a:r>
            <a:r>
              <a:rPr lang="ru-RU" i="1" dirty="0" smtClean="0"/>
              <a:t> </a:t>
            </a:r>
            <a:r>
              <a:rPr lang="ru-RU" i="1" dirty="0" err="1" smtClean="0"/>
              <a:t>наситили</a:t>
            </a:r>
            <a:r>
              <a:rPr lang="ru-RU" i="1" dirty="0" smtClean="0"/>
              <a:t> </a:t>
            </a:r>
            <a:r>
              <a:rPr lang="ru-RU" i="1" dirty="0" err="1" smtClean="0"/>
              <a:t>новими</a:t>
            </a:r>
            <a:r>
              <a:rPr lang="ru-RU" i="1" dirty="0" smtClean="0"/>
              <a:t> </a:t>
            </a:r>
            <a:r>
              <a:rPr lang="ru-RU" i="1" dirty="0" err="1" smtClean="0"/>
              <a:t>пластичними</a:t>
            </a:r>
            <a:r>
              <a:rPr lang="ru-RU" i="1" dirty="0" smtClean="0"/>
              <a:t> деталями, а </a:t>
            </a:r>
            <a:r>
              <a:rPr lang="ru-RU" i="1" dirty="0" err="1" smtClean="0"/>
              <a:t>інтер`єри</a:t>
            </a:r>
            <a:r>
              <a:rPr lang="ru-RU" i="1" dirty="0" smtClean="0"/>
              <a:t> </a:t>
            </a:r>
            <a:r>
              <a:rPr lang="ru-RU" i="1" dirty="0" err="1" smtClean="0"/>
              <a:t>переробили</a:t>
            </a:r>
            <a:r>
              <a:rPr lang="ru-RU" i="1" dirty="0" smtClean="0"/>
              <a:t> в формах </a:t>
            </a:r>
            <a:r>
              <a:rPr lang="ru-RU" i="1" dirty="0" err="1" smtClean="0"/>
              <a:t>класицизму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елементами</a:t>
            </a:r>
            <a:r>
              <a:rPr lang="ru-RU" i="1" dirty="0" smtClean="0"/>
              <a:t> </a:t>
            </a:r>
            <a:r>
              <a:rPr lang="ru-RU" i="1" dirty="0" err="1" smtClean="0"/>
              <a:t>бароко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ренесансу</a:t>
            </a:r>
            <a:r>
              <a:rPr lang="ru-RU" i="1" dirty="0" smtClean="0"/>
              <a:t>. </a:t>
            </a:r>
            <a:r>
              <a:rPr lang="ru-RU" i="1" dirty="0" err="1" smtClean="0"/>
              <a:t>Роботи</a:t>
            </a:r>
            <a:r>
              <a:rPr lang="ru-RU" i="1" dirty="0" smtClean="0"/>
              <a:t> проводились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i="1" dirty="0" err="1" smtClean="0"/>
              <a:t>керівництвом</a:t>
            </a:r>
            <a:r>
              <a:rPr lang="ru-RU" i="1" dirty="0" smtClean="0"/>
              <a:t> </a:t>
            </a:r>
            <a:r>
              <a:rPr lang="ru-RU" i="1" dirty="0" err="1" smtClean="0"/>
              <a:t>академіка</a:t>
            </a:r>
            <a:r>
              <a:rPr lang="ru-RU" i="1" dirty="0" smtClean="0"/>
              <a:t> </a:t>
            </a:r>
            <a:r>
              <a:rPr lang="ru-RU" i="1" dirty="0" err="1" smtClean="0"/>
              <a:t>архітектури</a:t>
            </a:r>
            <a:r>
              <a:rPr lang="ru-RU" i="1" dirty="0" smtClean="0"/>
              <a:t> </a:t>
            </a:r>
            <a:r>
              <a:rPr lang="ru-RU" i="1" dirty="0" err="1" smtClean="0"/>
              <a:t>К.Маєвського</a:t>
            </a:r>
            <a:r>
              <a:rPr lang="ru-RU" i="1" dirty="0" smtClean="0"/>
              <a:t>. </a:t>
            </a:r>
            <a:r>
              <a:rPr lang="ru-RU" i="1" dirty="0" err="1" smtClean="0"/>
              <a:t>Рік</a:t>
            </a:r>
            <a:r>
              <a:rPr lang="ru-RU" i="1" dirty="0" smtClean="0"/>
              <a:t> </a:t>
            </a:r>
            <a:r>
              <a:rPr lang="ru-RU" i="1" dirty="0" err="1" smtClean="0"/>
              <a:t>їхнього</a:t>
            </a:r>
            <a:r>
              <a:rPr lang="ru-RU" i="1" dirty="0" smtClean="0"/>
              <a:t> </a:t>
            </a:r>
            <a:r>
              <a:rPr lang="ru-RU" i="1" dirty="0" err="1" smtClean="0"/>
              <a:t>закінчення</a:t>
            </a:r>
            <a:r>
              <a:rPr lang="ru-RU" i="1" dirty="0" smtClean="0"/>
              <a:t> (</a:t>
            </a:r>
            <a:r>
              <a:rPr lang="ru-RU" i="1" dirty="0" smtClean="0">
                <a:hlinkClick r:id="rId3" tooltip="1870"/>
              </a:rPr>
              <a:t>1870</a:t>
            </a:r>
            <a:r>
              <a:rPr lang="ru-RU" i="1" dirty="0" smtClean="0"/>
              <a:t>) </a:t>
            </a:r>
            <a:r>
              <a:rPr lang="ru-RU" i="1" dirty="0" err="1" smtClean="0"/>
              <a:t>викарбуваний</a:t>
            </a:r>
            <a:r>
              <a:rPr lang="ru-RU" i="1" dirty="0" smtClean="0"/>
              <a:t> у </a:t>
            </a:r>
            <a:r>
              <a:rPr lang="ru-RU" i="1" dirty="0" err="1" smtClean="0"/>
              <a:t>картуші</a:t>
            </a:r>
            <a:r>
              <a:rPr lang="ru-RU" i="1" dirty="0" smtClean="0"/>
              <a:t> на </a:t>
            </a:r>
            <a:r>
              <a:rPr lang="ru-RU" i="1" dirty="0" err="1" smtClean="0"/>
              <a:t>фасаді</a:t>
            </a:r>
            <a:r>
              <a:rPr lang="ru-RU" i="1" dirty="0" smtClean="0"/>
              <a:t>, </a:t>
            </a:r>
            <a:r>
              <a:rPr lang="ru-RU" i="1" dirty="0" err="1" smtClean="0"/>
              <a:t>зверненому</a:t>
            </a:r>
            <a:r>
              <a:rPr lang="ru-RU" i="1" dirty="0" smtClean="0"/>
              <a:t> в парк.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Реконструкція </a:t>
            </a:r>
            <a:br>
              <a:rPr lang="uk-UA" dirty="0" smtClean="0"/>
            </a:br>
            <a:r>
              <a:rPr lang="uk-UA" dirty="0" smtClean="0"/>
              <a:t>Маріїнського палацу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i="1" dirty="0" smtClean="0"/>
              <a:t>До </a:t>
            </a:r>
            <a:r>
              <a:rPr lang="ru-RU" sz="3200" i="1" dirty="0" err="1" smtClean="0">
                <a:hlinkClick r:id="rId2" tooltip="Жовтнева революція"/>
              </a:rPr>
              <a:t>Жовтневої</a:t>
            </a:r>
            <a:r>
              <a:rPr lang="ru-RU" sz="3200" i="1" dirty="0" smtClean="0">
                <a:hlinkClick r:id="rId2" tooltip="Жовтнева революція"/>
              </a:rPr>
              <a:t> </a:t>
            </a:r>
            <a:r>
              <a:rPr lang="ru-RU" sz="3200" i="1" dirty="0" err="1" smtClean="0">
                <a:hlinkClick r:id="rId2" tooltip="Жовтнева революція"/>
              </a:rPr>
              <a:t>революції</a:t>
            </a:r>
            <a:r>
              <a:rPr lang="ru-RU" sz="3200" i="1" dirty="0" smtClean="0"/>
              <a:t> палац </a:t>
            </a:r>
            <a:r>
              <a:rPr lang="ru-RU" sz="3200" i="1" dirty="0" err="1" smtClean="0"/>
              <a:t>був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резиденцією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царської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родини</a:t>
            </a:r>
            <a:r>
              <a:rPr lang="ru-RU" sz="3200" i="1" dirty="0" smtClean="0"/>
              <a:t>. В </a:t>
            </a:r>
            <a:r>
              <a:rPr lang="ru-RU" sz="3200" i="1" dirty="0" err="1" smtClean="0"/>
              <a:t>період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подорожі</a:t>
            </a:r>
            <a:r>
              <a:rPr lang="ru-RU" sz="3200" i="1" dirty="0" smtClean="0"/>
              <a:t> по </a:t>
            </a:r>
            <a:r>
              <a:rPr lang="ru-RU" sz="3200" i="1" dirty="0" err="1" smtClean="0">
                <a:hlinkClick r:id="rId3" tooltip="Україна"/>
              </a:rPr>
              <a:t>Україні</a:t>
            </a:r>
            <a:r>
              <a:rPr lang="ru-RU" sz="3200" i="1" dirty="0" smtClean="0"/>
              <a:t> тут разом </a:t>
            </a:r>
            <a:r>
              <a:rPr lang="ru-RU" sz="3200" i="1" dirty="0" err="1" smtClean="0"/>
              <a:t>зі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своїм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почтом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зупинялась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імператриця</a:t>
            </a:r>
            <a:r>
              <a:rPr lang="ru-RU" sz="3200" i="1" dirty="0" smtClean="0"/>
              <a:t> </a:t>
            </a:r>
            <a:r>
              <a:rPr lang="ru-RU" sz="3200" i="1" dirty="0" smtClean="0">
                <a:hlinkClick r:id="rId4" tooltip="Катерина II"/>
              </a:rPr>
              <a:t>Катерина II</a:t>
            </a:r>
            <a:r>
              <a:rPr lang="ru-RU" sz="3200" i="1" dirty="0" smtClean="0"/>
              <a:t>. У </a:t>
            </a:r>
            <a:r>
              <a:rPr lang="ru-RU" sz="3200" i="1" dirty="0" err="1" smtClean="0"/>
              <a:t>палаці</a:t>
            </a:r>
            <a:r>
              <a:rPr lang="ru-RU" sz="3200" i="1" dirty="0" smtClean="0"/>
              <a:t> жили </a:t>
            </a:r>
            <a:r>
              <a:rPr lang="ru-RU" sz="3200" i="1" dirty="0" err="1" smtClean="0"/>
              <a:t>також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військовий</a:t>
            </a:r>
            <a:r>
              <a:rPr lang="ru-RU" sz="3200" i="1" dirty="0" smtClean="0"/>
              <a:t> губернатор, </a:t>
            </a:r>
            <a:r>
              <a:rPr lang="ru-RU" sz="3200" i="1" dirty="0" err="1" smtClean="0"/>
              <a:t>полководець</a:t>
            </a:r>
            <a:r>
              <a:rPr lang="ru-RU" sz="3200" i="1" dirty="0" smtClean="0"/>
              <a:t> </a:t>
            </a:r>
            <a:r>
              <a:rPr lang="ru-RU" sz="3200" i="1" dirty="0" smtClean="0">
                <a:hlinkClick r:id="rId5" tooltip="Кутузов Михайло Ілларіонович"/>
              </a:rPr>
              <a:t>М.Голенищев-Кутузов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герой </a:t>
            </a:r>
            <a:r>
              <a:rPr lang="ru-RU" sz="3200" i="1" dirty="0" err="1" smtClean="0">
                <a:hlinkClick r:id="rId6" tooltip="Вітчизняна війна 1812"/>
              </a:rPr>
              <a:t>Вітчизняної</a:t>
            </a:r>
            <a:r>
              <a:rPr lang="ru-RU" sz="3200" i="1" dirty="0" smtClean="0">
                <a:hlinkClick r:id="rId6" tooltip="Вітчизняна війна 1812"/>
              </a:rPr>
              <a:t> </a:t>
            </a:r>
            <a:r>
              <a:rPr lang="ru-RU" sz="3200" i="1" dirty="0" err="1" smtClean="0">
                <a:hlinkClick r:id="rId6" tooltip="Вітчизняна війна 1812"/>
              </a:rPr>
              <a:t>війни</a:t>
            </a:r>
            <a:r>
              <a:rPr lang="ru-RU" sz="3200" i="1" dirty="0" smtClean="0">
                <a:hlinkClick r:id="rId6" tooltip="Вітчизняна війна 1812"/>
              </a:rPr>
              <a:t> 1812 року</a:t>
            </a:r>
            <a:r>
              <a:rPr lang="ru-RU" sz="3200" i="1" dirty="0" smtClean="0"/>
              <a:t> </a:t>
            </a:r>
            <a:r>
              <a:rPr lang="ru-RU" sz="3200" i="1" dirty="0" err="1" smtClean="0">
                <a:hlinkClick r:id="rId7" tooltip="Раєвський Микола Миколайович"/>
              </a:rPr>
              <a:t>М.Раєвський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Палац до </a:t>
            </a:r>
            <a:br>
              <a:rPr lang="uk-UA" dirty="0" smtClean="0"/>
            </a:br>
            <a:r>
              <a:rPr lang="uk-UA" dirty="0" smtClean="0"/>
              <a:t>Жовтневої революції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800" i="1" dirty="0" smtClean="0"/>
              <a:t>Палац </a:t>
            </a:r>
            <a:r>
              <a:rPr lang="ru-RU" sz="2800" i="1" dirty="0" err="1" smtClean="0"/>
              <a:t>дуже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потерпав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період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Великої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Вітчизняної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війни</a:t>
            </a:r>
            <a:r>
              <a:rPr lang="ru-RU" sz="2800" i="1" dirty="0" smtClean="0"/>
              <a:t>: бомба,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влучила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нього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зруйнувала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центральну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частину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будівлі</a:t>
            </a:r>
            <a:r>
              <a:rPr lang="ru-RU" sz="2800" i="1" dirty="0" smtClean="0"/>
              <a:t>. У </a:t>
            </a:r>
            <a:r>
              <a:rPr lang="ru-RU" sz="2800" i="1" u="sng" dirty="0" smtClean="0">
                <a:hlinkClick r:id="rId2" tooltip="1945"/>
              </a:rPr>
              <a:t>1945</a:t>
            </a:r>
            <a:r>
              <a:rPr lang="ru-RU" sz="2800" i="1" dirty="0" smtClean="0"/>
              <a:t>—</a:t>
            </a:r>
            <a:r>
              <a:rPr lang="ru-RU" sz="2800" i="1" u="sng" dirty="0" smtClean="0">
                <a:hlinkClick r:id="rId3" tooltip="1949"/>
              </a:rPr>
              <a:t>1949</a:t>
            </a:r>
            <a:r>
              <a:rPr lang="ru-RU" sz="2800" i="1" dirty="0" smtClean="0"/>
              <a:t> роках палац </a:t>
            </a:r>
            <a:r>
              <a:rPr lang="ru-RU" sz="2800" i="1" dirty="0" err="1" smtClean="0"/>
              <a:t>відбудували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під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керівництвом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українського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архітектора</a:t>
            </a:r>
            <a:r>
              <a:rPr lang="ru-RU" sz="2800" i="1" dirty="0" smtClean="0"/>
              <a:t> </a:t>
            </a:r>
            <a:r>
              <a:rPr lang="ru-RU" sz="2800" i="1" u="sng" dirty="0" err="1" smtClean="0">
                <a:hlinkClick r:id="rId4" tooltip="Альошин Павло Федотович"/>
              </a:rPr>
              <a:t>П.Альошина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цього</a:t>
            </a:r>
            <a:r>
              <a:rPr lang="ru-RU" sz="2800" i="1" dirty="0" smtClean="0"/>
              <a:t> часу </a:t>
            </a:r>
            <a:r>
              <a:rPr lang="ru-RU" sz="2800" i="1" dirty="0" err="1" smtClean="0"/>
              <a:t>він</a:t>
            </a:r>
            <a:r>
              <a:rPr lang="ru-RU" sz="2800" i="1" dirty="0" smtClean="0"/>
              <a:t> став </a:t>
            </a:r>
            <a:r>
              <a:rPr lang="ru-RU" sz="2800" i="1" dirty="0" err="1" smtClean="0"/>
              <a:t>місцем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урочистих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прийомів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Маріїнський у період </a:t>
            </a:r>
            <a:br>
              <a:rPr lang="uk-UA" sz="4000" dirty="0" smtClean="0"/>
            </a:br>
            <a:r>
              <a:rPr lang="uk-UA" sz="4000" dirty="0" smtClean="0"/>
              <a:t>Великої Вітчизняної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63888" y="404664"/>
            <a:ext cx="5133256" cy="57606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smtClean="0"/>
              <a:t>   У </a:t>
            </a:r>
            <a:r>
              <a:rPr lang="ru-RU" sz="2400" i="1" u="sng" dirty="0" smtClean="0">
                <a:hlinkClick r:id="rId2" tooltip="1979"/>
              </a:rPr>
              <a:t>1979</a:t>
            </a:r>
            <a:r>
              <a:rPr lang="ru-RU" sz="2400" i="1" dirty="0" smtClean="0"/>
              <a:t>—</a:t>
            </a:r>
            <a:r>
              <a:rPr lang="ru-RU" sz="2400" i="1" u="sng" dirty="0" smtClean="0">
                <a:hlinkClick r:id="rId3" tooltip="1982"/>
              </a:rPr>
              <a:t>1982</a:t>
            </a:r>
            <a:r>
              <a:rPr lang="ru-RU" sz="2400" i="1" dirty="0" smtClean="0"/>
              <a:t> роках палац </a:t>
            </a:r>
            <a:r>
              <a:rPr lang="ru-RU" sz="2400" i="1" dirty="0" err="1" smtClean="0"/>
              <a:t>реставровано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переважно</a:t>
            </a:r>
            <a:r>
              <a:rPr lang="ru-RU" sz="2400" i="1" dirty="0" smtClean="0"/>
              <a:t> у формах </a:t>
            </a:r>
            <a:r>
              <a:rPr lang="ru-RU" sz="2400" i="1" dirty="0" err="1" smtClean="0"/>
              <a:t>архітектури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кінця</a:t>
            </a:r>
            <a:r>
              <a:rPr lang="ru-RU" sz="2400" i="1" dirty="0" smtClean="0"/>
              <a:t> XIX </a:t>
            </a:r>
            <a:r>
              <a:rPr lang="ru-RU" sz="2400" i="1" dirty="0" err="1" smtClean="0"/>
              <a:t>століття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Упорядкування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території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виконано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основі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креслення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схваленого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свого</a:t>
            </a:r>
            <a:r>
              <a:rPr lang="ru-RU" sz="2400" i="1" dirty="0" smtClean="0"/>
              <a:t> часу </a:t>
            </a:r>
            <a:r>
              <a:rPr lang="ru-RU" sz="2400" i="1" u="sng" dirty="0" err="1" smtClean="0">
                <a:hlinkClick r:id="rId4" tooltip="Растреллі Вартоломей"/>
              </a:rPr>
              <a:t>Б.Растреллі</a:t>
            </a:r>
            <a:r>
              <a:rPr lang="ru-RU" sz="2400" i="1" dirty="0" smtClean="0"/>
              <a:t>. Форма </a:t>
            </a:r>
            <a:r>
              <a:rPr lang="ru-RU" sz="2400" i="1" dirty="0" err="1" smtClean="0"/>
              <a:t>фонтанів</a:t>
            </a:r>
            <a:r>
              <a:rPr lang="ru-RU" sz="2400" i="1" dirty="0" smtClean="0"/>
              <a:t>, рисунок </a:t>
            </a:r>
            <a:r>
              <a:rPr lang="ru-RU" sz="2400" i="1" dirty="0" err="1" smtClean="0"/>
              <a:t>зелених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насаджень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традиційний</a:t>
            </a:r>
            <a:r>
              <a:rPr lang="ru-RU" sz="2400" i="1" dirty="0" smtClean="0"/>
              <a:t> для XVIII </a:t>
            </a:r>
            <a:r>
              <a:rPr lang="ru-RU" sz="2400" i="1" dirty="0" err="1" smtClean="0"/>
              <a:t>століття</a:t>
            </a:r>
            <a:r>
              <a:rPr lang="ru-RU" sz="2400" i="1" dirty="0" smtClean="0"/>
              <a:t> характер. </a:t>
            </a:r>
            <a:r>
              <a:rPr lang="ru-RU" sz="2400" i="1" dirty="0" err="1" smtClean="0"/>
              <a:t>Фонтани</a:t>
            </a:r>
            <a:r>
              <a:rPr lang="ru-RU" sz="2400" i="1" dirty="0" smtClean="0"/>
              <a:t> прикрашено </a:t>
            </a:r>
            <a:r>
              <a:rPr lang="ru-RU" sz="2400" i="1" dirty="0" err="1" smtClean="0"/>
              <a:t>парними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скульптурними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композиціями</a:t>
            </a:r>
            <a:r>
              <a:rPr lang="ru-RU" sz="2400" i="1" dirty="0" smtClean="0"/>
              <a:t> — </a:t>
            </a:r>
            <a:r>
              <a:rPr lang="ru-RU" sz="2400" i="1" dirty="0" err="1" smtClean="0"/>
              <a:t>копіями</a:t>
            </a:r>
            <a:r>
              <a:rPr lang="ru-RU" sz="2400" i="1" dirty="0" smtClean="0"/>
              <a:t> скульптур </a:t>
            </a:r>
            <a:r>
              <a:rPr lang="ru-RU" sz="2400" i="1" dirty="0" err="1" smtClean="0"/>
              <a:t>середини</a:t>
            </a:r>
            <a:r>
              <a:rPr lang="ru-RU" sz="2400" i="1" dirty="0" smtClean="0"/>
              <a:t> XVIII </a:t>
            </a:r>
            <a:r>
              <a:rPr lang="ru-RU" sz="2400" i="1" dirty="0" err="1" smtClean="0"/>
              <a:t>століття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зберігаються</a:t>
            </a:r>
            <a:r>
              <a:rPr lang="ru-RU" sz="2400" i="1" dirty="0" smtClean="0"/>
              <a:t> у музеях </a:t>
            </a:r>
            <a:r>
              <a:rPr lang="ru-RU" sz="2400" i="1" dirty="0" err="1" smtClean="0"/>
              <a:t>країни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3" name="Рисунок 2" descr="0_4eae7_a1dbae53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5759">
            <a:off x="748656" y="546282"/>
            <a:ext cx="2742619" cy="2365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p8160044-ab4v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445258">
            <a:off x="606170" y="3276832"/>
            <a:ext cx="2815151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i="1" dirty="0" smtClean="0"/>
          </a:p>
          <a:p>
            <a:pPr algn="ctr">
              <a:buNone/>
            </a:pPr>
            <a:r>
              <a:rPr lang="ru-RU" sz="3200" i="1" dirty="0" err="1" smtClean="0"/>
              <a:t>Інтер`єри</a:t>
            </a:r>
            <a:r>
              <a:rPr lang="ru-RU" sz="3200" i="1" dirty="0" smtClean="0"/>
              <a:t> кожного </a:t>
            </a:r>
            <a:r>
              <a:rPr lang="ru-RU" sz="3200" i="1" dirty="0" err="1" smtClean="0"/>
              <a:t>приміщення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Маріїнського</a:t>
            </a:r>
            <a:r>
              <a:rPr lang="ru-RU" sz="3200" i="1" dirty="0" smtClean="0"/>
              <a:t> палацу </a:t>
            </a:r>
            <a:r>
              <a:rPr lang="ru-RU" sz="3200" i="1" dirty="0" err="1" smtClean="0"/>
              <a:t>мають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свій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неповторний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вигляд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створюваний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цілим</a:t>
            </a:r>
            <a:r>
              <a:rPr lang="ru-RU" sz="3200" i="1" dirty="0" smtClean="0"/>
              <a:t> комплексом </a:t>
            </a:r>
            <a:r>
              <a:rPr lang="ru-RU" sz="3200" i="1" dirty="0" err="1" smtClean="0"/>
              <a:t>засобів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художньої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виразності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серед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яких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особлива</a:t>
            </a:r>
            <a:r>
              <a:rPr lang="ru-RU" sz="3200" i="1" dirty="0" smtClean="0"/>
              <a:t> роль </a:t>
            </a:r>
            <a:r>
              <a:rPr lang="ru-RU" sz="3200" i="1" dirty="0" err="1" smtClean="0"/>
              <a:t>належить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колірному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вирішенню</a:t>
            </a:r>
            <a:r>
              <a:rPr lang="ru-RU" sz="3200" i="1" dirty="0" smtClean="0"/>
              <a:t>. </a:t>
            </a:r>
            <a:endParaRPr lang="ru-RU" sz="3200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i="1" dirty="0" smtClean="0"/>
              <a:t>Один </a:t>
            </a:r>
            <a:r>
              <a:rPr lang="ru-RU" sz="3200" i="1" dirty="0" err="1" smtClean="0"/>
              <a:t>із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залів</a:t>
            </a:r>
            <a:r>
              <a:rPr lang="ru-RU" sz="3200" i="1" dirty="0" smtClean="0"/>
              <a:t> — Зал </a:t>
            </a:r>
            <a:r>
              <a:rPr lang="ru-RU" sz="3200" i="1" dirty="0" err="1" smtClean="0"/>
              <a:t>бароко</a:t>
            </a:r>
            <a:r>
              <a:rPr lang="ru-RU" sz="3200" i="1" dirty="0" smtClean="0"/>
              <a:t> — </a:t>
            </a:r>
            <a:r>
              <a:rPr lang="ru-RU" sz="3200" i="1" dirty="0" err="1" smtClean="0"/>
              <a:t>реставратори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відновили</a:t>
            </a:r>
            <a:r>
              <a:rPr lang="ru-RU" sz="3200" i="1" dirty="0" smtClean="0"/>
              <a:t> у </a:t>
            </a:r>
            <a:r>
              <a:rPr lang="ru-RU" sz="3200" i="1" dirty="0" err="1" smtClean="0"/>
              <a:t>характерних</a:t>
            </a:r>
            <a:r>
              <a:rPr lang="ru-RU" sz="3200" i="1" dirty="0" smtClean="0"/>
              <a:t> для </a:t>
            </a:r>
            <a:r>
              <a:rPr lang="ru-RU" sz="3200" i="1" dirty="0" err="1" smtClean="0"/>
              <a:t>інтер`єрів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Растреллі</a:t>
            </a:r>
            <a:r>
              <a:rPr lang="ru-RU" sz="3200" i="1" dirty="0" smtClean="0"/>
              <a:t> формах.</a:t>
            </a:r>
            <a:endParaRPr lang="ru-RU" sz="3200" i="1" dirty="0"/>
          </a:p>
        </p:txBody>
      </p:sp>
      <p:pic>
        <p:nvPicPr>
          <p:cNvPr id="4" name="Рисунок 3" descr="ae890850c060a9cca7514f44493ecd25a6b01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4047">
            <a:off x="4830116" y="2646148"/>
            <a:ext cx="3699949" cy="3128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Зал_бароко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9459">
            <a:off x="806800" y="3104144"/>
            <a:ext cx="3678694" cy="2959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err="1" smtClean="0"/>
              <a:t>Сьогодні</a:t>
            </a:r>
            <a:r>
              <a:rPr lang="ru-RU" i="1" dirty="0" smtClean="0"/>
              <a:t> </a:t>
            </a:r>
            <a:r>
              <a:rPr lang="ru-RU" i="1" dirty="0" err="1" smtClean="0"/>
              <a:t>ця</a:t>
            </a:r>
            <a:r>
              <a:rPr lang="ru-RU" i="1" dirty="0" smtClean="0"/>
              <a:t> </a:t>
            </a:r>
            <a:r>
              <a:rPr lang="ru-RU" i="1" dirty="0" err="1" smtClean="0"/>
              <a:t>історична</a:t>
            </a:r>
            <a:r>
              <a:rPr lang="ru-RU" i="1" dirty="0" smtClean="0"/>
              <a:t> </a:t>
            </a:r>
            <a:r>
              <a:rPr lang="ru-RU" i="1" dirty="0" err="1" smtClean="0"/>
              <a:t>споруда</a:t>
            </a:r>
            <a:r>
              <a:rPr lang="ru-RU" i="1" dirty="0" smtClean="0"/>
              <a:t> </a:t>
            </a:r>
            <a:r>
              <a:rPr lang="ru-RU" i="1" dirty="0" err="1" smtClean="0"/>
              <a:t>презентує</a:t>
            </a:r>
            <a:r>
              <a:rPr lang="ru-RU" i="1" dirty="0" smtClean="0"/>
              <a:t> нашу </a:t>
            </a:r>
            <a:r>
              <a:rPr lang="ru-RU" i="1" dirty="0" err="1" smtClean="0"/>
              <a:t>країну</a:t>
            </a:r>
            <a:r>
              <a:rPr lang="ru-RU" i="1" dirty="0" smtClean="0"/>
              <a:t> в </a:t>
            </a:r>
            <a:r>
              <a:rPr lang="ru-RU" i="1" dirty="0" err="1" smtClean="0"/>
              <a:t>світі</a:t>
            </a:r>
            <a:r>
              <a:rPr lang="ru-RU" i="1" dirty="0" smtClean="0"/>
              <a:t> як </a:t>
            </a:r>
            <a:r>
              <a:rPr lang="ru-RU" i="1" dirty="0" err="1" smtClean="0"/>
              <a:t>державна</a:t>
            </a:r>
            <a:r>
              <a:rPr lang="ru-RU" i="1" dirty="0" smtClean="0"/>
              <a:t> </a:t>
            </a:r>
            <a:r>
              <a:rPr lang="ru-RU" i="1" dirty="0" err="1" smtClean="0"/>
              <a:t>резиденція</a:t>
            </a:r>
            <a:r>
              <a:rPr lang="ru-RU" i="1" dirty="0" smtClean="0"/>
              <a:t>.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називають</a:t>
            </a:r>
            <a:r>
              <a:rPr lang="ru-RU" i="1" dirty="0" smtClean="0"/>
              <a:t> </a:t>
            </a:r>
            <a:r>
              <a:rPr lang="ru-RU" i="1" dirty="0" err="1" smtClean="0"/>
              <a:t>Президентським</a:t>
            </a:r>
            <a:r>
              <a:rPr lang="ru-RU" i="1" dirty="0" smtClean="0"/>
              <a:t> </a:t>
            </a:r>
            <a:r>
              <a:rPr lang="ru-RU" i="1" dirty="0" err="1" smtClean="0"/>
              <a:t>палацом</a:t>
            </a:r>
            <a:r>
              <a:rPr lang="ru-RU" i="1" dirty="0" smtClean="0"/>
              <a:t>. У </a:t>
            </a:r>
            <a:r>
              <a:rPr lang="ru-RU" i="1" dirty="0" err="1" smtClean="0"/>
              <a:t>ньому</a:t>
            </a:r>
            <a:r>
              <a:rPr lang="ru-RU" i="1" dirty="0" smtClean="0"/>
              <a:t> </a:t>
            </a:r>
            <a:r>
              <a:rPr lang="ru-RU" i="1" dirty="0" err="1" smtClean="0"/>
              <a:t>проходять</a:t>
            </a:r>
            <a:r>
              <a:rPr lang="ru-RU" i="1" dirty="0" smtClean="0"/>
              <a:t> </a:t>
            </a:r>
            <a:r>
              <a:rPr lang="ru-RU" i="1" dirty="0" err="1" smtClean="0"/>
              <a:t>урочисті</a:t>
            </a:r>
            <a:r>
              <a:rPr lang="ru-RU" i="1" dirty="0" smtClean="0"/>
              <a:t> </a:t>
            </a:r>
            <a:r>
              <a:rPr lang="ru-RU" i="1" dirty="0" err="1" smtClean="0"/>
              <a:t>державні</a:t>
            </a:r>
            <a:r>
              <a:rPr lang="ru-RU" i="1" dirty="0" smtClean="0"/>
              <a:t> </a:t>
            </a:r>
            <a:r>
              <a:rPr lang="ru-RU" i="1" dirty="0" err="1" smtClean="0"/>
              <a:t>події</a:t>
            </a:r>
            <a:r>
              <a:rPr lang="ru-RU" i="1" dirty="0" smtClean="0"/>
              <a:t> — </a:t>
            </a:r>
            <a:r>
              <a:rPr lang="ru-RU" i="1" dirty="0" err="1" smtClean="0"/>
              <a:t>нагородження</a:t>
            </a:r>
            <a:r>
              <a:rPr lang="ru-RU" i="1" dirty="0" smtClean="0"/>
              <a:t>, </a:t>
            </a:r>
            <a:r>
              <a:rPr lang="ru-RU" i="1" dirty="0" err="1" smtClean="0"/>
              <a:t>прийоми</a:t>
            </a:r>
            <a:r>
              <a:rPr lang="ru-RU" i="1" dirty="0" smtClean="0"/>
              <a:t>, </a:t>
            </a:r>
            <a:r>
              <a:rPr lang="ru-RU" i="1" dirty="0" err="1" smtClean="0"/>
              <a:t>вручення</a:t>
            </a:r>
            <a:r>
              <a:rPr lang="ru-RU" i="1" dirty="0" smtClean="0"/>
              <a:t> </a:t>
            </a:r>
            <a:r>
              <a:rPr lang="ru-RU" i="1" dirty="0" err="1" smtClean="0"/>
              <a:t>вірчих</a:t>
            </a:r>
            <a:r>
              <a:rPr lang="ru-RU" i="1" dirty="0" smtClean="0"/>
              <a:t> грамот Послами </a:t>
            </a:r>
            <a:r>
              <a:rPr lang="ru-RU" i="1" dirty="0" err="1" smtClean="0"/>
              <a:t>іноземних</a:t>
            </a:r>
            <a:r>
              <a:rPr lang="ru-RU" i="1" dirty="0" smtClean="0"/>
              <a:t> держав, </a:t>
            </a:r>
            <a:r>
              <a:rPr lang="ru-RU" i="1" dirty="0" err="1" smtClean="0"/>
              <a:t>саміти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зустрічі</a:t>
            </a:r>
            <a:r>
              <a:rPr lang="ru-RU" i="1" dirty="0" smtClean="0"/>
              <a:t> </a:t>
            </a:r>
            <a:r>
              <a:rPr lang="ru-RU" i="1" dirty="0" err="1" smtClean="0"/>
              <a:t>офіційних</a:t>
            </a:r>
            <a:r>
              <a:rPr lang="ru-RU" i="1" dirty="0" smtClean="0"/>
              <a:t> </a:t>
            </a:r>
            <a:r>
              <a:rPr lang="ru-RU" i="1" dirty="0" err="1" smtClean="0"/>
              <a:t>делегацій</a:t>
            </a:r>
            <a:r>
              <a:rPr lang="ru-RU" i="1" dirty="0" smtClean="0"/>
              <a:t> на </a:t>
            </a:r>
            <a:r>
              <a:rPr lang="ru-RU" i="1" dirty="0" err="1" smtClean="0"/>
              <a:t>найвищому</a:t>
            </a:r>
            <a:r>
              <a:rPr lang="ru-RU" i="1" dirty="0" smtClean="0"/>
              <a:t> </a:t>
            </a:r>
            <a:r>
              <a:rPr lang="ru-RU" i="1" dirty="0" err="1" smtClean="0"/>
              <a:t>рівні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r>
              <a:rPr lang="ru-RU" i="1" dirty="0" smtClean="0"/>
              <a:t>  У </a:t>
            </a:r>
            <a:r>
              <a:rPr lang="ru-RU" i="1" dirty="0" err="1" smtClean="0"/>
              <a:t>червні</a:t>
            </a:r>
            <a:r>
              <a:rPr lang="ru-RU" i="1" dirty="0" smtClean="0"/>
              <a:t> </a:t>
            </a:r>
            <a:r>
              <a:rPr lang="ru-RU" i="1" u="sng" dirty="0" smtClean="0">
                <a:hlinkClick r:id="rId2" tooltip="2007"/>
              </a:rPr>
              <a:t>2007</a:t>
            </a:r>
            <a:r>
              <a:rPr lang="ru-RU" i="1" dirty="0" smtClean="0"/>
              <a:t> року </a:t>
            </a:r>
            <a:r>
              <a:rPr lang="ru-RU" i="1" dirty="0" err="1" smtClean="0"/>
              <a:t>розпочалася</a:t>
            </a:r>
            <a:r>
              <a:rPr lang="ru-RU" i="1" dirty="0" smtClean="0"/>
              <a:t> </a:t>
            </a:r>
            <a:r>
              <a:rPr lang="ru-RU" i="1" dirty="0" err="1" smtClean="0"/>
              <a:t>реконструкція</a:t>
            </a:r>
            <a:r>
              <a:rPr lang="ru-RU" i="1" dirty="0" smtClean="0"/>
              <a:t> палацу, яка на </a:t>
            </a:r>
            <a:r>
              <a:rPr lang="ru-RU" i="1" dirty="0" err="1" smtClean="0"/>
              <a:t>сьогоднішній</a:t>
            </a:r>
            <a:r>
              <a:rPr lang="ru-RU" i="1" dirty="0" smtClean="0"/>
              <a:t> день </a:t>
            </a:r>
            <a:r>
              <a:rPr lang="ru-RU" i="1" dirty="0" err="1" smtClean="0"/>
              <a:t>вже</a:t>
            </a:r>
            <a:r>
              <a:rPr lang="ru-RU" i="1" dirty="0" smtClean="0"/>
              <a:t> завершилась.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Маріїнський палац у </a:t>
            </a:r>
            <a:r>
              <a:rPr lang="uk-UA" dirty="0" err="1" smtClean="0"/>
              <a:t>нші</a:t>
            </a:r>
            <a:r>
              <a:rPr lang="uk-UA" dirty="0" smtClean="0"/>
              <a:t> дні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84784"/>
            <a:ext cx="4752528" cy="496855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Маріїнський палац</a:t>
            </a:r>
            <a:r>
              <a:rPr lang="ru-RU" sz="3200" i="1" dirty="0" smtClean="0"/>
              <a:t>  у </a:t>
            </a:r>
            <a:r>
              <a:rPr lang="ru-RU" sz="3200" i="1" u="sng" dirty="0" smtClean="0">
                <a:hlinkClick r:id="rId2" tooltip="Київ"/>
              </a:rPr>
              <a:t>Києві</a:t>
            </a:r>
            <a:r>
              <a:rPr lang="ru-RU" sz="3200" i="1" dirty="0" smtClean="0"/>
              <a:t> зведений у </a:t>
            </a:r>
            <a:r>
              <a:rPr lang="ru-RU" sz="3200" i="1" u="sng" dirty="0" smtClean="0">
                <a:hlinkClick r:id="rId3" tooltip="1750"/>
              </a:rPr>
              <a:t>1750</a:t>
            </a:r>
            <a:r>
              <a:rPr lang="ru-RU" sz="3200" i="1" dirty="0" smtClean="0"/>
              <a:t>—</a:t>
            </a:r>
            <a:r>
              <a:rPr lang="ru-RU" sz="3200" i="1" u="sng" dirty="0" smtClean="0">
                <a:hlinkClick r:id="rId4" tooltip="1755"/>
              </a:rPr>
              <a:t>1755</a:t>
            </a:r>
            <a:r>
              <a:rPr lang="ru-RU" sz="3200" i="1" dirty="0" smtClean="0"/>
              <a:t> рр. за зразком палацу, який проектував </a:t>
            </a:r>
            <a:r>
              <a:rPr lang="ru-RU" sz="3200" i="1" u="sng" dirty="0" smtClean="0">
                <a:hlinkClick r:id="rId5" tooltip="Бартоломео Растреллі"/>
              </a:rPr>
              <a:t>Б.Растреллі</a:t>
            </a:r>
            <a:r>
              <a:rPr lang="ru-RU" sz="3200" i="1" dirty="0" smtClean="0"/>
              <a:t> для Гетьмана </a:t>
            </a:r>
            <a:r>
              <a:rPr lang="ru-RU" sz="3200" i="1" u="sng" dirty="0" smtClean="0">
                <a:hlinkClick r:id="rId6" tooltip="Розумовський Кирило Григорович"/>
              </a:rPr>
              <a:t>Розумовського</a:t>
            </a:r>
            <a:r>
              <a:rPr lang="ru-RU" sz="3200" i="1" dirty="0" smtClean="0"/>
              <a:t>. </a:t>
            </a:r>
            <a:r>
              <a:rPr lang="ru-RU" sz="3200" i="1" u="sng" dirty="0" smtClean="0">
                <a:hlinkClick r:id="rId7" tooltip="1744"/>
              </a:rPr>
              <a:t>1744</a:t>
            </a:r>
            <a:r>
              <a:rPr lang="ru-RU" sz="3200" i="1" dirty="0" smtClean="0"/>
              <a:t> року імператриця </a:t>
            </a:r>
            <a:r>
              <a:rPr lang="ru-RU" sz="3200" i="1" u="sng" dirty="0" smtClean="0">
                <a:hlinkClick r:id="rId8" tooltip="Єлизавета Петрівна"/>
              </a:rPr>
              <a:t>Єлизавета Петрівна</a:t>
            </a:r>
            <a:r>
              <a:rPr lang="ru-RU" sz="3200" i="1" dirty="0" smtClean="0"/>
              <a:t> під час відвідувань </a:t>
            </a:r>
            <a:r>
              <a:rPr lang="ru-RU" sz="3200" i="1" u="sng" dirty="0" smtClean="0">
                <a:hlinkClick r:id="rId2" tooltip="Київ"/>
              </a:rPr>
              <a:t>Києва</a:t>
            </a:r>
            <a:r>
              <a:rPr lang="ru-RU" sz="3200" i="1" dirty="0" smtClean="0"/>
              <a:t>, сама вибрала для нього місце.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mariinskiy-par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47617">
            <a:off x="5519093" y="635951"/>
            <a:ext cx="3168352" cy="3021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palac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408624">
            <a:off x="5356132" y="3937822"/>
            <a:ext cx="2967840" cy="2358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   У 1750 </a:t>
            </a:r>
            <a:r>
              <a:rPr lang="ru-RU" i="1" dirty="0" err="1" smtClean="0"/>
              <a:t>році</a:t>
            </a:r>
            <a:r>
              <a:rPr lang="ru-RU" i="1" dirty="0" smtClean="0"/>
              <a:t> </a:t>
            </a:r>
            <a:r>
              <a:rPr lang="ru-RU" i="1" dirty="0" err="1" smtClean="0"/>
              <a:t>почалося</a:t>
            </a:r>
            <a:r>
              <a:rPr lang="ru-RU" i="1" dirty="0" smtClean="0"/>
              <a:t> </a:t>
            </a:r>
            <a:r>
              <a:rPr lang="ru-RU" i="1" dirty="0" err="1" smtClean="0"/>
              <a:t>зведення</a:t>
            </a:r>
            <a:r>
              <a:rPr lang="ru-RU" i="1" dirty="0" smtClean="0"/>
              <a:t> палацу в </a:t>
            </a:r>
            <a:r>
              <a:rPr lang="ru-RU" i="1" dirty="0" err="1" smtClean="0"/>
              <a:t>стилі</a:t>
            </a:r>
            <a:r>
              <a:rPr lang="ru-RU" i="1" dirty="0" smtClean="0"/>
              <a:t> </a:t>
            </a:r>
            <a:r>
              <a:rPr lang="ru-RU" i="1" dirty="0" err="1" smtClean="0"/>
              <a:t>бароко</a:t>
            </a:r>
            <a:r>
              <a:rPr lang="ru-RU" i="1" dirty="0" smtClean="0"/>
              <a:t>, за проектом </a:t>
            </a:r>
            <a:r>
              <a:rPr lang="ru-RU" i="1" dirty="0" err="1" smtClean="0"/>
              <a:t>архітектора</a:t>
            </a:r>
            <a:r>
              <a:rPr lang="ru-RU" i="1" dirty="0" smtClean="0"/>
              <a:t> </a:t>
            </a:r>
            <a:r>
              <a:rPr lang="ru-RU" i="1" dirty="0" err="1" smtClean="0"/>
              <a:t>Бартоломео</a:t>
            </a:r>
            <a:r>
              <a:rPr lang="ru-RU" i="1" dirty="0" smtClean="0"/>
              <a:t> </a:t>
            </a:r>
            <a:r>
              <a:rPr lang="ru-RU" i="1" dirty="0" err="1" smtClean="0"/>
              <a:t>Растреллі</a:t>
            </a:r>
            <a:r>
              <a:rPr lang="ru-RU" i="1" dirty="0" smtClean="0"/>
              <a:t>. </a:t>
            </a:r>
            <a:r>
              <a:rPr lang="ru-RU" i="1" dirty="0" err="1" smtClean="0"/>
              <a:t>Будівництвом</a:t>
            </a:r>
            <a:r>
              <a:rPr lang="ru-RU" i="1" dirty="0" smtClean="0"/>
              <a:t> </a:t>
            </a:r>
            <a:r>
              <a:rPr lang="ru-RU" i="1" dirty="0" err="1" smtClean="0"/>
              <a:t>керував</a:t>
            </a:r>
            <a:r>
              <a:rPr lang="ru-RU" i="1" dirty="0" smtClean="0"/>
              <a:t> зодчий </a:t>
            </a:r>
            <a:r>
              <a:rPr lang="ru-RU" i="1" dirty="0" err="1" smtClean="0"/>
              <a:t>Іван</a:t>
            </a:r>
            <a:r>
              <a:rPr lang="ru-RU" i="1" dirty="0" smtClean="0"/>
              <a:t> </a:t>
            </a:r>
            <a:r>
              <a:rPr lang="ru-RU" i="1" dirty="0" err="1" smtClean="0"/>
              <a:t>Мічурін</a:t>
            </a:r>
            <a:r>
              <a:rPr lang="ru-RU" i="1" dirty="0" smtClean="0"/>
              <a:t>,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учень</a:t>
            </a:r>
            <a:r>
              <a:rPr lang="ru-RU" i="1" dirty="0" smtClean="0"/>
              <a:t>. </a:t>
            </a:r>
            <a:r>
              <a:rPr lang="ru-RU" i="1" dirty="0" err="1" smtClean="0"/>
              <a:t>Йому</a:t>
            </a:r>
            <a:r>
              <a:rPr lang="ru-RU" i="1" dirty="0" smtClean="0"/>
              <a:t> </a:t>
            </a:r>
            <a:r>
              <a:rPr lang="ru-RU" i="1" dirty="0" err="1" smtClean="0"/>
              <a:t>допомагали</a:t>
            </a:r>
            <a:r>
              <a:rPr lang="ru-RU" i="1" dirty="0" smtClean="0"/>
              <a:t>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відомі</a:t>
            </a:r>
            <a:r>
              <a:rPr lang="ru-RU" i="1" dirty="0" smtClean="0"/>
              <a:t> </a:t>
            </a:r>
            <a:r>
              <a:rPr lang="ru-RU" i="1" dirty="0" err="1" smtClean="0"/>
              <a:t>архітектори</a:t>
            </a:r>
            <a:r>
              <a:rPr lang="ru-RU" i="1" dirty="0" smtClean="0"/>
              <a:t> </a:t>
            </a:r>
            <a:r>
              <a:rPr lang="ru-RU" i="1" dirty="0" err="1" smtClean="0"/>
              <a:t>М.Васильєв</a:t>
            </a:r>
            <a:r>
              <a:rPr lang="ru-RU" i="1" dirty="0" smtClean="0"/>
              <a:t>, </a:t>
            </a:r>
            <a:r>
              <a:rPr lang="ru-RU" i="1" dirty="0" err="1" smtClean="0"/>
              <a:t>П.Неєлов</a:t>
            </a:r>
            <a:r>
              <a:rPr lang="ru-RU" i="1" dirty="0" smtClean="0"/>
              <a:t>, </a:t>
            </a:r>
            <a:r>
              <a:rPr lang="ru-RU" i="1" dirty="0" err="1" smtClean="0"/>
              <a:t>Ф.Неєлов</a:t>
            </a:r>
            <a:r>
              <a:rPr lang="ru-RU" i="1" dirty="0" smtClean="0"/>
              <a:t>, М.Сальников та </a:t>
            </a:r>
            <a:r>
              <a:rPr lang="ru-RU" i="1" dirty="0" err="1" smtClean="0"/>
              <a:t>інші</a:t>
            </a:r>
            <a:r>
              <a:rPr lang="ru-RU" i="1" dirty="0" smtClean="0"/>
              <a:t>. У </a:t>
            </a:r>
            <a:r>
              <a:rPr lang="ru-RU" i="1" dirty="0" err="1" smtClean="0"/>
              <a:t>цьому</a:t>
            </a:r>
            <a:r>
              <a:rPr lang="ru-RU" i="1" dirty="0" smtClean="0"/>
              <a:t> ж </a:t>
            </a:r>
            <a:r>
              <a:rPr lang="ru-RU" i="1" dirty="0" err="1" smtClean="0"/>
              <a:t>році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освячено</a:t>
            </a:r>
            <a:r>
              <a:rPr lang="ru-RU" i="1" dirty="0" smtClean="0"/>
              <a:t> палац. </a:t>
            </a:r>
            <a:r>
              <a:rPr lang="ru-RU" i="1" dirty="0" err="1" smtClean="0"/>
              <a:t>Будувався</a:t>
            </a:r>
            <a:r>
              <a:rPr lang="ru-RU" i="1" dirty="0" smtClean="0"/>
              <a:t> </a:t>
            </a:r>
            <a:r>
              <a:rPr lang="ru-RU" i="1" dirty="0" err="1" smtClean="0"/>
              <a:t>Маріїнський</a:t>
            </a:r>
            <a:r>
              <a:rPr lang="ru-RU" i="1" dirty="0" smtClean="0"/>
              <a:t> палац у </a:t>
            </a:r>
            <a:r>
              <a:rPr lang="ru-RU" i="1" dirty="0" err="1" smtClean="0"/>
              <a:t>Києві</a:t>
            </a:r>
            <a:r>
              <a:rPr lang="ru-RU" i="1" dirty="0" smtClean="0"/>
              <a:t> </a:t>
            </a:r>
            <a:r>
              <a:rPr lang="ru-RU" i="1" dirty="0" err="1" smtClean="0"/>
              <a:t>протягом</a:t>
            </a:r>
            <a:r>
              <a:rPr lang="ru-RU" i="1" dirty="0" smtClean="0"/>
              <a:t> </a:t>
            </a:r>
            <a:r>
              <a:rPr lang="ru-RU" i="1" dirty="0" err="1" smtClean="0"/>
              <a:t>п'яти</a:t>
            </a:r>
            <a:r>
              <a:rPr lang="ru-RU" i="1" dirty="0" smtClean="0"/>
              <a:t> </a:t>
            </a:r>
            <a:r>
              <a:rPr lang="ru-RU" i="1" dirty="0" err="1" smtClean="0"/>
              <a:t>років</a:t>
            </a:r>
            <a:r>
              <a:rPr lang="ru-RU" i="1" dirty="0" smtClean="0"/>
              <a:t>, а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обробку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закінчено</a:t>
            </a:r>
            <a:r>
              <a:rPr lang="ru-RU" i="1" dirty="0" smtClean="0"/>
              <a:t> </a:t>
            </a:r>
            <a:r>
              <a:rPr lang="ru-RU" i="1" dirty="0" err="1" smtClean="0"/>
              <a:t>вже</a:t>
            </a:r>
            <a:r>
              <a:rPr lang="ru-RU" i="1" dirty="0" smtClean="0"/>
              <a:t> за </a:t>
            </a:r>
            <a:r>
              <a:rPr lang="ru-RU" i="1" dirty="0" err="1" smtClean="0"/>
              <a:t>Катерини</a:t>
            </a:r>
            <a:r>
              <a:rPr lang="ru-RU" i="1" dirty="0" smtClean="0"/>
              <a:t> II.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Спорудження </a:t>
            </a:r>
            <a:br>
              <a:rPr lang="uk-UA" sz="4000" dirty="0" smtClean="0"/>
            </a:br>
            <a:r>
              <a:rPr lang="uk-UA" sz="4000" dirty="0" smtClean="0"/>
              <a:t>Маріїнського палацу</a:t>
            </a:r>
            <a:endParaRPr lang="ru-RU" sz="4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112568"/>
          </a:xfrm>
        </p:spPr>
        <p:txBody>
          <a:bodyPr/>
          <a:lstStyle/>
          <a:p>
            <a:pPr algn="ctr">
              <a:buNone/>
            </a:pPr>
            <a:r>
              <a:rPr lang="ru-RU" i="1" dirty="0" err="1" smtClean="0"/>
              <a:t>Головний</a:t>
            </a:r>
            <a:r>
              <a:rPr lang="ru-RU" i="1" dirty="0" smtClean="0"/>
              <a:t> фасад </a:t>
            </a:r>
            <a:r>
              <a:rPr lang="ru-RU" i="1" dirty="0" err="1" smtClean="0"/>
              <a:t>Маріїнського</a:t>
            </a:r>
            <a:r>
              <a:rPr lang="ru-RU" i="1" dirty="0" smtClean="0"/>
              <a:t> палацу «дивиться» на </a:t>
            </a:r>
            <a:r>
              <a:rPr lang="ru-RU" i="1" dirty="0" err="1" smtClean="0">
                <a:hlinkClick r:id="rId2" tooltip="Маріїнський парк"/>
              </a:rPr>
              <a:t>Маріїнський</a:t>
            </a:r>
            <a:r>
              <a:rPr lang="ru-RU" i="1" dirty="0" smtClean="0">
                <a:hlinkClick r:id="rId2" tooltip="Маріїнський парк"/>
              </a:rPr>
              <a:t> парк</a:t>
            </a:r>
            <a:r>
              <a:rPr lang="ru-RU" i="1" dirty="0" smtClean="0"/>
              <a:t>, </a:t>
            </a:r>
            <a:r>
              <a:rPr lang="ru-RU" i="1" dirty="0" err="1" smtClean="0"/>
              <a:t>закладений</a:t>
            </a:r>
            <a:r>
              <a:rPr lang="ru-RU" i="1" dirty="0" smtClean="0"/>
              <a:t> </a:t>
            </a:r>
            <a:r>
              <a:rPr lang="ru-RU" i="1" dirty="0" smtClean="0">
                <a:hlinkClick r:id="rId3" tooltip="1874"/>
              </a:rPr>
              <a:t>1874</a:t>
            </a:r>
            <a:r>
              <a:rPr lang="ru-RU" i="1" dirty="0" smtClean="0"/>
              <a:t> в пейзажному </a:t>
            </a:r>
            <a:r>
              <a:rPr lang="ru-RU" i="1" dirty="0" err="1" smtClean="0"/>
              <a:t>стилі</a:t>
            </a:r>
            <a:r>
              <a:rPr lang="ru-RU" i="1" dirty="0" smtClean="0"/>
              <a:t>. </a:t>
            </a:r>
            <a:r>
              <a:rPr lang="ru-RU" i="1" dirty="0" err="1" smtClean="0"/>
              <a:t>Алеї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парку — </a:t>
            </a:r>
            <a:r>
              <a:rPr lang="ru-RU" i="1" dirty="0" err="1" smtClean="0"/>
              <a:t>звивисті</a:t>
            </a:r>
            <a:r>
              <a:rPr lang="ru-RU" i="1" dirty="0" smtClean="0"/>
              <a:t>, </a:t>
            </a:r>
            <a:r>
              <a:rPr lang="ru-RU" i="1" dirty="0" err="1" smtClean="0"/>
              <a:t>наче</a:t>
            </a:r>
            <a:r>
              <a:rPr lang="ru-RU" i="1" dirty="0" smtClean="0"/>
              <a:t> «</a:t>
            </a:r>
            <a:r>
              <a:rPr lang="ru-RU" i="1" dirty="0" err="1" smtClean="0"/>
              <a:t>вписані</a:t>
            </a:r>
            <a:r>
              <a:rPr lang="ru-RU" i="1" dirty="0" smtClean="0"/>
              <a:t>» в ландшафт. </a:t>
            </a:r>
            <a:endParaRPr lang="ru-RU" i="1" dirty="0"/>
          </a:p>
        </p:txBody>
      </p:sp>
      <p:pic>
        <p:nvPicPr>
          <p:cNvPr id="1026" name="Picture 2" descr="A:\Kobra Kid\Презентація\800px-Маріїнський_пар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8361">
            <a:off x="5261883" y="2269468"/>
            <a:ext cx="3458603" cy="2923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A:\Kobra Kid\Презентація\img_3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2517">
            <a:off x="473092" y="2664838"/>
            <a:ext cx="2083129" cy="17781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13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1842">
            <a:off x="2406599" y="4154614"/>
            <a:ext cx="2207610" cy="20705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4258816" cy="53285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200" i="1" dirty="0" smtClean="0"/>
              <a:t>З </a:t>
            </a:r>
            <a:r>
              <a:rPr lang="ru-RU" sz="3200" i="1" dirty="0" err="1" smtClean="0"/>
              <a:t>протилежного</a:t>
            </a:r>
            <a:r>
              <a:rPr lang="ru-RU" sz="3200" i="1" dirty="0" smtClean="0"/>
              <a:t> боку палацу — </a:t>
            </a:r>
            <a:r>
              <a:rPr lang="ru-RU" sz="3200" i="1" dirty="0" err="1" smtClean="0">
                <a:hlinkClick r:id="rId2" tooltip="Міський парк (Київ)"/>
              </a:rPr>
              <a:t>Міський</a:t>
            </a:r>
            <a:r>
              <a:rPr lang="ru-RU" sz="3200" i="1" dirty="0" smtClean="0">
                <a:hlinkClick r:id="rId2" tooltip="Міський парк (Київ)"/>
              </a:rPr>
              <a:t> (</a:t>
            </a:r>
            <a:r>
              <a:rPr lang="ru-RU" sz="3200" i="1" dirty="0" err="1" smtClean="0">
                <a:hlinkClick r:id="rId2" tooltip="Міський парк (Київ)"/>
              </a:rPr>
              <a:t>Царський</a:t>
            </a:r>
            <a:r>
              <a:rPr lang="ru-RU" sz="3200" i="1" dirty="0" smtClean="0">
                <a:hlinkClick r:id="rId2" tooltip="Міський парк (Київ)"/>
              </a:rPr>
              <a:t>) Сад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закладений</a:t>
            </a:r>
            <a:r>
              <a:rPr lang="ru-RU" sz="3200" i="1" dirty="0" smtClean="0"/>
              <a:t> </a:t>
            </a:r>
            <a:r>
              <a:rPr lang="ru-RU" sz="3200" i="1" dirty="0" smtClean="0">
                <a:hlinkClick r:id="rId3" tooltip="1743"/>
              </a:rPr>
              <a:t>1743</a:t>
            </a:r>
            <a:r>
              <a:rPr lang="ru-RU" sz="3200" i="1" dirty="0" smtClean="0"/>
              <a:t> р. на </a:t>
            </a:r>
            <a:r>
              <a:rPr lang="ru-RU" sz="3200" i="1" dirty="0" err="1" smtClean="0"/>
              <a:t>основі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старовинного</a:t>
            </a:r>
            <a:r>
              <a:rPr lang="ru-RU" sz="3200" i="1" dirty="0" smtClean="0"/>
              <a:t> Регулярного саду (</a:t>
            </a:r>
            <a:r>
              <a:rPr lang="ru-RU" sz="3200" i="1" dirty="0" err="1" smtClean="0"/>
              <a:t>заснованого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ще</a:t>
            </a:r>
            <a:r>
              <a:rPr lang="ru-RU" sz="3200" i="1" dirty="0" smtClean="0"/>
              <a:t> </a:t>
            </a:r>
            <a:r>
              <a:rPr lang="ru-RU" sz="3200" i="1" dirty="0" smtClean="0">
                <a:hlinkClick r:id="rId4" tooltip="Петро I"/>
              </a:rPr>
              <a:t>Петром I</a:t>
            </a:r>
            <a:r>
              <a:rPr lang="ru-RU" sz="3200" i="1" dirty="0" smtClean="0"/>
              <a:t>). </a:t>
            </a:r>
            <a:r>
              <a:rPr lang="ru-RU" sz="3200" i="1" dirty="0" err="1" smtClean="0"/>
              <a:t>Його</a:t>
            </a:r>
            <a:r>
              <a:rPr lang="ru-RU" sz="3200" i="1" dirty="0" smtClean="0"/>
              <a:t> стиль — </a:t>
            </a:r>
            <a:r>
              <a:rPr lang="ru-RU" sz="3200" i="1" dirty="0" err="1" smtClean="0"/>
              <a:t>класичний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регулярний</a:t>
            </a:r>
            <a:r>
              <a:rPr lang="ru-RU" sz="3200" i="1" dirty="0" smtClean="0"/>
              <a:t>: мережа </a:t>
            </a:r>
            <a:r>
              <a:rPr lang="ru-RU" sz="3200" i="1" dirty="0" err="1" smtClean="0"/>
              <a:t>прямих</a:t>
            </a:r>
            <a:r>
              <a:rPr lang="ru-RU" sz="3200" i="1" dirty="0" smtClean="0"/>
              <a:t> алей, </a:t>
            </a:r>
            <a:r>
              <a:rPr lang="ru-RU" sz="3200" i="1" dirty="0" err="1" smtClean="0"/>
              <a:t>що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перехрещуються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під</a:t>
            </a:r>
            <a:r>
              <a:rPr lang="ru-RU" sz="3200" i="1" dirty="0" smtClean="0"/>
              <a:t> прямим кутом.</a:t>
            </a:r>
          </a:p>
          <a:p>
            <a:endParaRPr lang="ru-RU" dirty="0"/>
          </a:p>
        </p:txBody>
      </p:sp>
      <p:pic>
        <p:nvPicPr>
          <p:cNvPr id="4" name="Рисунок 3" descr="Myskysa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8110" y="922730"/>
            <a:ext cx="3296337" cy="4090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836712"/>
            <a:ext cx="792088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Палац являв собою </a:t>
            </a:r>
            <a:r>
              <a:rPr lang="ru-RU" i="1" dirty="0" err="1" smtClean="0"/>
              <a:t>композицію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трьох</a:t>
            </a:r>
            <a:r>
              <a:rPr lang="ru-RU" i="1" dirty="0" smtClean="0"/>
              <a:t> </a:t>
            </a:r>
            <a:r>
              <a:rPr lang="ru-RU" i="1" dirty="0" err="1" smtClean="0"/>
              <a:t>корпусів</a:t>
            </a:r>
            <a:r>
              <a:rPr lang="ru-RU" i="1" dirty="0" smtClean="0"/>
              <a:t>, </a:t>
            </a:r>
            <a:r>
              <a:rPr lang="ru-RU" i="1" dirty="0" err="1" smtClean="0"/>
              <a:t>двоповерхового</a:t>
            </a:r>
            <a:r>
              <a:rPr lang="ru-RU" i="1" dirty="0" smtClean="0"/>
              <a:t> центрального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двох</a:t>
            </a:r>
            <a:r>
              <a:rPr lang="ru-RU" i="1" dirty="0" smtClean="0"/>
              <a:t> </a:t>
            </a:r>
            <a:r>
              <a:rPr lang="ru-RU" i="1" dirty="0" err="1" smtClean="0"/>
              <a:t>бічних</a:t>
            </a:r>
            <a:r>
              <a:rPr lang="ru-RU" i="1" dirty="0" smtClean="0"/>
              <a:t> </a:t>
            </a:r>
            <a:r>
              <a:rPr lang="ru-RU" i="1" dirty="0" err="1" smtClean="0"/>
              <a:t>одноповерхових</a:t>
            </a:r>
            <a:r>
              <a:rPr lang="ru-RU" i="1" dirty="0" smtClean="0"/>
              <a:t> </a:t>
            </a:r>
            <a:r>
              <a:rPr lang="ru-RU" i="1" dirty="0" err="1" smtClean="0"/>
              <a:t>флігелів</a:t>
            </a:r>
            <a:r>
              <a:rPr lang="ru-RU" i="1" dirty="0" smtClean="0"/>
              <a:t>, в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велику</a:t>
            </a:r>
            <a:r>
              <a:rPr lang="ru-RU" i="1" dirty="0" smtClean="0"/>
              <a:t> </a:t>
            </a:r>
            <a:r>
              <a:rPr lang="ru-RU" i="1" dirty="0" err="1" smtClean="0"/>
              <a:t>територію</a:t>
            </a:r>
            <a:r>
              <a:rPr lang="ru-RU" i="1" dirty="0" smtClean="0"/>
              <a:t> </a:t>
            </a:r>
            <a:r>
              <a:rPr lang="ru-RU" i="1" dirty="0" err="1" smtClean="0"/>
              <a:t>займає</a:t>
            </a:r>
            <a:r>
              <a:rPr lang="ru-RU" i="1" dirty="0" smtClean="0"/>
              <a:t> </a:t>
            </a:r>
            <a:r>
              <a:rPr lang="ru-RU" i="1" dirty="0" err="1" smtClean="0"/>
              <a:t>палацовий</a:t>
            </a:r>
            <a:r>
              <a:rPr lang="ru-RU" i="1" dirty="0" smtClean="0"/>
              <a:t> </a:t>
            </a:r>
            <a:r>
              <a:rPr lang="ru-RU" i="1" dirty="0" err="1" smtClean="0"/>
              <a:t>двір</a:t>
            </a:r>
            <a:r>
              <a:rPr lang="ru-RU" i="1" dirty="0" smtClean="0"/>
              <a:t>, </a:t>
            </a:r>
            <a:r>
              <a:rPr lang="ru-RU" i="1" dirty="0" err="1" smtClean="0"/>
              <a:t>окрасою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</a:t>
            </a:r>
            <a:r>
              <a:rPr lang="ru-RU" i="1" dirty="0" err="1" smtClean="0"/>
              <a:t>архітектурного</a:t>
            </a:r>
            <a:r>
              <a:rPr lang="ru-RU" i="1" dirty="0" smtClean="0"/>
              <a:t> ансамблю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Регулярний</a:t>
            </a:r>
            <a:r>
              <a:rPr lang="ru-RU" i="1" dirty="0" smtClean="0"/>
              <a:t> сад (</a:t>
            </a:r>
            <a:r>
              <a:rPr lang="ru-RU" i="1" dirty="0" err="1" smtClean="0"/>
              <a:t>заснований</a:t>
            </a:r>
            <a:r>
              <a:rPr lang="ru-RU" i="1" dirty="0" smtClean="0"/>
              <a:t> Петром I) </a:t>
            </a:r>
            <a:r>
              <a:rPr lang="ru-RU" i="1" dirty="0" err="1" smtClean="0"/>
              <a:t>c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теплицями</a:t>
            </a:r>
            <a:r>
              <a:rPr lang="ru-RU" i="1" dirty="0" smtClean="0"/>
              <a:t> та оранжереями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Загальний_вид_Маріїнського_палац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0655">
            <a:off x="447796" y="3684794"/>
            <a:ext cx="3104132" cy="2199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301779_1_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34257">
            <a:off x="5707526" y="3744826"/>
            <a:ext cx="2883918" cy="2440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Перший поверх</a:t>
            </a:r>
            <a:endParaRPr lang="ru-RU" sz="4400" b="1" dirty="0" smtClean="0"/>
          </a:p>
          <a:p>
            <a:pPr algn="ctr">
              <a:buNone/>
            </a:pPr>
            <a:r>
              <a:rPr lang="ru-RU" sz="4000" i="1" dirty="0" smtClean="0"/>
              <a:t>Перший поверх </a:t>
            </a:r>
            <a:r>
              <a:rPr lang="ru-RU" sz="4000" i="1" dirty="0" err="1" smtClean="0"/>
              <a:t>був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кам'яним</a:t>
            </a:r>
            <a:r>
              <a:rPr lang="ru-RU" sz="4000" i="1" dirty="0" smtClean="0"/>
              <a:t>, в </a:t>
            </a:r>
            <a:r>
              <a:rPr lang="ru-RU" sz="4000" i="1" dirty="0" err="1" smtClean="0"/>
              <a:t>ньому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знаходилися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службові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приміщення</a:t>
            </a:r>
            <a:r>
              <a:rPr lang="ru-RU" sz="4000" i="1" dirty="0" smtClean="0"/>
              <a:t>, у </a:t>
            </a:r>
            <a:r>
              <a:rPr lang="ru-RU" sz="4000" i="1" dirty="0" err="1" smtClean="0"/>
              <a:t>лівому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флігелі</a:t>
            </a:r>
            <a:r>
              <a:rPr lang="ru-RU" sz="4000" i="1" dirty="0" smtClean="0"/>
              <a:t> проживала прислуга, а у правому </a:t>
            </a:r>
            <a:r>
              <a:rPr lang="ru-RU" sz="4000" i="1" dirty="0" err="1" smtClean="0"/>
              <a:t>знаходилися</a:t>
            </a:r>
            <a:r>
              <a:rPr lang="ru-RU" sz="4000" i="1" dirty="0" smtClean="0"/>
              <a:t> кухня, пекарня,</a:t>
            </a:r>
          </a:p>
          <a:p>
            <a:pPr algn="ctr">
              <a:buNone/>
            </a:pPr>
            <a:r>
              <a:rPr lang="ru-RU" sz="4000" i="1" dirty="0" err="1" smtClean="0"/>
              <a:t>кондитерська</a:t>
            </a:r>
            <a:endParaRPr lang="ru-RU" sz="4000" i="1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7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algn="ctr">
              <a:buNone/>
            </a:pPr>
            <a:r>
              <a:rPr lang="ru-RU" sz="3000" b="1" dirty="0" err="1" smtClean="0"/>
              <a:t>Другий</a:t>
            </a:r>
            <a:r>
              <a:rPr lang="ru-RU" sz="3000" b="1" dirty="0" smtClean="0"/>
              <a:t> поверх</a:t>
            </a:r>
          </a:p>
          <a:p>
            <a:pPr algn="ctr">
              <a:buNone/>
            </a:pPr>
            <a:r>
              <a:rPr lang="ru-RU" i="1" dirty="0" smtClean="0"/>
              <a:t>На другому </a:t>
            </a:r>
            <a:r>
              <a:rPr lang="ru-RU" i="1" dirty="0" err="1" smtClean="0"/>
              <a:t>дерев'яному</a:t>
            </a:r>
            <a:r>
              <a:rPr lang="ru-RU" i="1" dirty="0" smtClean="0"/>
              <a:t> </a:t>
            </a:r>
            <a:r>
              <a:rPr lang="ru-RU" i="1" dirty="0" err="1" smtClean="0"/>
              <a:t>поверсі</a:t>
            </a:r>
            <a:r>
              <a:rPr lang="ru-RU" i="1" dirty="0" smtClean="0"/>
              <a:t> </a:t>
            </a:r>
            <a:r>
              <a:rPr lang="ru-RU" i="1" dirty="0" err="1" smtClean="0"/>
              <a:t>розташовувалися</a:t>
            </a:r>
            <a:r>
              <a:rPr lang="ru-RU" i="1" dirty="0" smtClean="0"/>
              <a:t> 28 </a:t>
            </a:r>
            <a:r>
              <a:rPr lang="ru-RU" i="1" dirty="0" err="1" smtClean="0"/>
              <a:t>парадних</a:t>
            </a:r>
            <a:r>
              <a:rPr lang="ru-RU" i="1" dirty="0" smtClean="0"/>
              <a:t> </a:t>
            </a:r>
            <a:r>
              <a:rPr lang="ru-RU" i="1" dirty="0" err="1" smtClean="0"/>
              <a:t>кімнат</a:t>
            </a:r>
            <a:r>
              <a:rPr lang="ru-RU" i="1" dirty="0" smtClean="0"/>
              <a:t>, </a:t>
            </a:r>
            <a:r>
              <a:rPr lang="ru-RU" i="1" dirty="0" err="1" smtClean="0"/>
              <a:t>прикрашених</a:t>
            </a:r>
            <a:r>
              <a:rPr lang="ru-RU" i="1" dirty="0" smtClean="0"/>
              <a:t> </a:t>
            </a:r>
            <a:r>
              <a:rPr lang="ru-RU" i="1" dirty="0" err="1" smtClean="0"/>
              <a:t>різнокольоровими</a:t>
            </a:r>
            <a:r>
              <a:rPr lang="ru-RU" i="1" dirty="0" smtClean="0"/>
              <a:t> шпалерами в </a:t>
            </a:r>
            <a:r>
              <a:rPr lang="ru-RU" i="1" dirty="0" err="1" smtClean="0"/>
              <a:t>позолочених</a:t>
            </a:r>
            <a:r>
              <a:rPr lang="ru-RU" i="1" dirty="0" smtClean="0"/>
              <a:t> рамах, печами, </a:t>
            </a:r>
            <a:r>
              <a:rPr lang="ru-RU" i="1" dirty="0" err="1" smtClean="0"/>
              <a:t>облицьованими</a:t>
            </a:r>
            <a:r>
              <a:rPr lang="ru-RU" i="1" dirty="0" smtClean="0"/>
              <a:t> </a:t>
            </a:r>
            <a:r>
              <a:rPr lang="ru-RU" i="1" dirty="0" err="1" smtClean="0"/>
              <a:t>синім</a:t>
            </a:r>
            <a:r>
              <a:rPr lang="ru-RU" i="1" dirty="0" smtClean="0"/>
              <a:t> </a:t>
            </a:r>
            <a:r>
              <a:rPr lang="ru-RU" i="1" dirty="0" err="1" smtClean="0"/>
              <a:t>кахлем</a:t>
            </a:r>
            <a:r>
              <a:rPr lang="ru-RU" i="1" dirty="0" smtClean="0"/>
              <a:t>, а </a:t>
            </a:r>
            <a:r>
              <a:rPr lang="ru-RU" i="1" dirty="0" err="1" smtClean="0"/>
              <a:t>підлога</a:t>
            </a:r>
            <a:r>
              <a:rPr lang="ru-RU" i="1" dirty="0" smtClean="0"/>
              <a:t> </a:t>
            </a:r>
            <a:r>
              <a:rPr lang="ru-RU" i="1" dirty="0" err="1" smtClean="0"/>
              <a:t>була</a:t>
            </a:r>
            <a:r>
              <a:rPr lang="ru-RU" i="1" dirty="0" smtClean="0"/>
              <a:t> </a:t>
            </a:r>
            <a:r>
              <a:rPr lang="ru-RU" i="1" dirty="0" err="1" smtClean="0"/>
              <a:t>зроблена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цінних</a:t>
            </a:r>
            <a:r>
              <a:rPr lang="ru-RU" i="1" dirty="0" smtClean="0"/>
              <a:t> </a:t>
            </a:r>
            <a:r>
              <a:rPr lang="ru-RU" i="1" dirty="0" err="1" smtClean="0"/>
              <a:t>порід</a:t>
            </a:r>
            <a:r>
              <a:rPr lang="ru-RU" i="1" dirty="0" smtClean="0"/>
              <a:t> дерева. </a:t>
            </a:r>
            <a:r>
              <a:rPr lang="ru-RU" i="1" dirty="0" err="1" smtClean="0"/>
              <a:t>Житлові</a:t>
            </a:r>
            <a:r>
              <a:rPr lang="ru-RU" i="1" dirty="0" smtClean="0"/>
              <a:t> </a:t>
            </a:r>
            <a:r>
              <a:rPr lang="ru-RU" i="1" dirty="0" err="1" smtClean="0"/>
              <a:t>приміщення</a:t>
            </a:r>
            <a:r>
              <a:rPr lang="ru-RU" i="1" dirty="0" smtClean="0"/>
              <a:t> обставлено </a:t>
            </a:r>
            <a:r>
              <a:rPr lang="ru-RU" i="1" dirty="0" err="1" smtClean="0"/>
              <a:t>високохудожніми</a:t>
            </a:r>
            <a:r>
              <a:rPr lang="ru-RU" i="1" dirty="0" smtClean="0"/>
              <a:t> </a:t>
            </a:r>
            <a:r>
              <a:rPr lang="ru-RU" i="1" dirty="0" err="1" smtClean="0"/>
              <a:t>меблями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прикрашено </a:t>
            </a:r>
            <a:r>
              <a:rPr lang="ru-RU" i="1" dirty="0" err="1" smtClean="0"/>
              <a:t>численними</a:t>
            </a:r>
            <a:r>
              <a:rPr lang="ru-RU" i="1" dirty="0" smtClean="0"/>
              <a:t> </a:t>
            </a:r>
            <a:r>
              <a:rPr lang="ru-RU" i="1" dirty="0" err="1" smtClean="0"/>
              <a:t>дзеркалами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e890850c060a9cca7514f44493ecd25a6b01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1025">
            <a:off x="1118780" y="4173494"/>
            <a:ext cx="2975992" cy="2358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Куточок_інтер_єр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0883">
            <a:off x="4213766" y="4027716"/>
            <a:ext cx="3025531" cy="2396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smtClean="0"/>
              <a:t>Фасад палацу </a:t>
            </a:r>
            <a:r>
              <a:rPr lang="ru-RU" i="1" dirty="0" err="1" smtClean="0"/>
              <a:t>забарвлено</a:t>
            </a:r>
            <a:r>
              <a:rPr lang="ru-RU" i="1" dirty="0" smtClean="0"/>
              <a:t> охрою, а </a:t>
            </a:r>
            <a:r>
              <a:rPr lang="ru-RU" i="1" dirty="0" err="1" smtClean="0"/>
              <a:t>ліпні</a:t>
            </a:r>
            <a:r>
              <a:rPr lang="ru-RU" i="1" dirty="0" smtClean="0"/>
              <a:t> </a:t>
            </a:r>
            <a:r>
              <a:rPr lang="ru-RU" i="1" dirty="0" err="1" smtClean="0"/>
              <a:t>прикраси</a:t>
            </a:r>
            <a:r>
              <a:rPr lang="ru-RU" i="1" dirty="0" smtClean="0"/>
              <a:t> </a:t>
            </a:r>
            <a:r>
              <a:rPr lang="ru-RU" i="1" dirty="0" err="1" smtClean="0"/>
              <a:t>побілено</a:t>
            </a:r>
            <a:r>
              <a:rPr lang="ru-RU" i="1" dirty="0" smtClean="0"/>
              <a:t> – таким чином палац </a:t>
            </a:r>
            <a:r>
              <a:rPr lang="ru-RU" i="1" dirty="0" err="1" smtClean="0"/>
              <a:t>придбав</a:t>
            </a:r>
            <a:r>
              <a:rPr lang="ru-RU" i="1" dirty="0" smtClean="0"/>
              <a:t> </a:t>
            </a:r>
            <a:r>
              <a:rPr lang="ru-RU" i="1" dirty="0" err="1" smtClean="0"/>
              <a:t>урочистий</a:t>
            </a:r>
            <a:r>
              <a:rPr lang="ru-RU" i="1" dirty="0" smtClean="0"/>
              <a:t> </a:t>
            </a:r>
            <a:r>
              <a:rPr lang="ru-RU" i="1" dirty="0" err="1" smtClean="0"/>
              <a:t>вигляд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6120680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64E3B-B26D-45A7-863E-49016790D5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290</TotalTime>
  <Words>529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Маріїнський палац  у Києві зведений у 1750—1755 рр. за зразком палацу, який проектував Б.Растреллі для Гетьмана Розумовського. 1744 року імператриця Єлизавета Петрівна під час відвідувань Києва, сама вибрала для нього місце. </vt:lpstr>
      <vt:lpstr>Спорудження  Маріїнського палацу</vt:lpstr>
      <vt:lpstr>Слайд 4</vt:lpstr>
      <vt:lpstr>Слайд 5</vt:lpstr>
      <vt:lpstr>Слайд 6</vt:lpstr>
      <vt:lpstr>Слайд 7</vt:lpstr>
      <vt:lpstr>Слайд 8</vt:lpstr>
      <vt:lpstr>Слайд 9</vt:lpstr>
      <vt:lpstr>Реконструкція  Маріїнського палацу</vt:lpstr>
      <vt:lpstr>Палац до  Жовтневої революції</vt:lpstr>
      <vt:lpstr>Маріїнський у період  Великої Вітчизняної</vt:lpstr>
      <vt:lpstr>Слайд 13</vt:lpstr>
      <vt:lpstr>Слайд 14</vt:lpstr>
      <vt:lpstr>Слайд 15</vt:lpstr>
      <vt:lpstr>Маріїнський палац у нші дні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home</cp:lastModifiedBy>
  <cp:revision>38</cp:revision>
  <dcterms:created xsi:type="dcterms:W3CDTF">2011-11-12T17:46:16Z</dcterms:created>
  <dcterms:modified xsi:type="dcterms:W3CDTF">2014-11-24T17:47:55Z</dcterms:modified>
</cp:coreProperties>
</file>