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4" r:id="rId9"/>
    <p:sldId id="263" r:id="rId10"/>
    <p:sldId id="269" r:id="rId11"/>
    <p:sldId id="271" r:id="rId12"/>
    <p:sldId id="265" r:id="rId13"/>
    <p:sldId id="266" r:id="rId14"/>
    <p:sldId id="272" r:id="rId15"/>
    <p:sldId id="273" r:id="rId16"/>
    <p:sldId id="268" r:id="rId17"/>
    <p:sldId id="267" r:id="rId18"/>
    <p:sldId id="270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1827FA-235B-4794-AE1E-3ECCF55ADA44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B48E91-9740-42E5-9888-E1083950AE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8143932" cy="13287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Скульптор, </a:t>
            </a:r>
            <a:r>
              <a:rPr lang="ru-RU" sz="440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який</a:t>
            </a:r>
            <a:r>
              <a:rPr lang="ru-RU" sz="44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440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вивів</a:t>
            </a:r>
            <a:r>
              <a:rPr lang="ru-RU" sz="44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440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українське</a:t>
            </a:r>
            <a:r>
              <a:rPr lang="ru-RU" sz="44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440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мистецтво</a:t>
            </a:r>
            <a:r>
              <a:rPr lang="ru-RU" sz="44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на </a:t>
            </a:r>
            <a:r>
              <a:rPr lang="ru-RU" sz="440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світові</a:t>
            </a:r>
            <a:r>
              <a:rPr lang="ru-RU" sz="4400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</a:t>
            </a:r>
            <a:r>
              <a:rPr lang="ru-RU" sz="4400" spc="200" dirty="0" err="1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70C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вершини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C:\Documents and Settings\Администратор\Рабочий стол\archipenko_12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571744"/>
            <a:ext cx="3214710" cy="37861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428992" y="3000372"/>
            <a:ext cx="551541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100" b="1" i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Архипенко</a:t>
            </a:r>
            <a:r>
              <a:rPr lang="ru-RU" sz="31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 </a:t>
            </a:r>
            <a:r>
              <a:rPr lang="ru-RU" sz="3100" b="1" i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Олександр</a:t>
            </a:r>
            <a:endParaRPr lang="ru-RU" sz="3100" b="1" i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31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 </a:t>
            </a:r>
            <a:r>
              <a:rPr lang="ru-RU" sz="3100" b="1" i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j-lt"/>
              </a:rPr>
              <a:t>Порфирович</a:t>
            </a:r>
            <a:endParaRPr lang="ru-RU" sz="3100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183880" cy="3857652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повертає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скульптуру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колір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сміливо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най­різноманітніші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дерево, метал,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скло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Нарешті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винахід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скульпто-малярство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поєднує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тривимірний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площиною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скульптуру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малярством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новації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породжують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серію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мандрівного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цирку "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Медрано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(1912),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скульптури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"Перед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дзеркалом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(1915), "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Еспаньйола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(1916), "Натюрморт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книгою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вазою на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столі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(1918) та </a:t>
            </a:r>
            <a:r>
              <a:rPr lang="ru-RU" sz="22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26626" name="Picture 2" descr="А.П. Архипенко &quot;Медрано II&quot; 1913-14 гг. Раскрашенная глина, дерев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429000"/>
            <a:ext cx="2000264" cy="3131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628" name="Picture 4" descr="А.П. Архипенко &quot;Перед зеркалом&quot; 1915 г. Бумага, масло, карандаш, дерево, метал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429000"/>
            <a:ext cx="1857388" cy="3053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vidia.org/wp-content/uploads/2013/07/942113_550520128338320_591805683_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3596154" cy="52466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71934" y="114298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0" algn="just">
              <a:buNone/>
            </a:pP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Олександра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Архипенка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вражаюча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125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пер­сональних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виставок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менша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виставок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уже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скульптора.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Найвідоміші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галерії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Нью-Йорка до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Токіо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гостинно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відкривали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двері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творами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митця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48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музеїв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139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колекцій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похвалитися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скульптурами та картинами. І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скрізь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куди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заносила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доля,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майстер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читав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викладав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мистецьких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закладах та у ним же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художніх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школах. 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00042"/>
            <a:ext cx="7715304" cy="5572164"/>
          </a:xfrm>
        </p:spPr>
        <p:txBody>
          <a:bodyPr>
            <a:normAutofit fontScale="70000" lnSpcReduction="20000"/>
          </a:bodyPr>
          <a:lstStyle/>
          <a:p>
            <a:pPr indent="0" algn="ctr">
              <a:buNone/>
            </a:pP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Митець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ніколи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віддаляв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себе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народу,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представником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якого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трагедій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нещасть</a:t>
            </a:r>
            <a:r>
              <a:rPr lang="ru-RU" sz="3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29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just">
              <a:buNone/>
            </a:pPr>
            <a:endParaRPr lang="ru-RU" sz="29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just">
              <a:buNone/>
            </a:pPr>
            <a:endParaRPr lang="ru-RU" sz="29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just">
              <a:buNone/>
            </a:pPr>
            <a:endParaRPr lang="ru-RU" sz="29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just">
              <a:buNone/>
            </a:pPr>
            <a:endParaRPr lang="ru-RU" sz="29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just">
              <a:buNone/>
            </a:pPr>
            <a:endParaRPr lang="ru-RU" sz="29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0" algn="just">
              <a:buNone/>
            </a:pP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твори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зберігаються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найвідоміших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галереях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музеях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світу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Помпіду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Парижі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музеї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 Art 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галереї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Гуенгайма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Нью-Йорку, музеях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Москви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Стокгольма,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Берліна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Тель-Авіва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важають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своїм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національним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митцем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Франція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Німеччина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передовсім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США,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громадянином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де мешкав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найдовше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спочив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Попри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підняв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українське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мистецтво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українську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культуру на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вершини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них за кордоном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зробив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аніж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дипломати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разом </a:t>
            </a:r>
            <a:r>
              <a:rPr lang="ru-RU" sz="29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узяті</a:t>
            </a:r>
            <a:r>
              <a:rPr lang="ru-RU" sz="29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</a:t>
            </a:r>
            <a:endParaRPr lang="ru-RU" dirty="0"/>
          </a:p>
        </p:txBody>
      </p:sp>
      <p:pic>
        <p:nvPicPr>
          <p:cNvPr id="22530" name="Picture 2" descr="http://what.in.ua/uploads/144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1500174"/>
            <a:ext cx="1571636" cy="1774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sikave.ostriv.in.ua/images/publications/4/13569/content/1-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22509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sikave.ostriv.in.ua/images/publications/4/13569/content/1-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62312" y="2424112"/>
            <a:ext cx="2619375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tsikave.ostriv.in.ua/images/publications/4/13569/content/1-3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1643050"/>
            <a:ext cx="2447925" cy="284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28662" y="4500570"/>
            <a:ext cx="1714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Героїка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ІІ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643174" y="4500570"/>
            <a:ext cx="3857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Горизонтальна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фігура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929322" y="4500570"/>
            <a:ext cx="25003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Голова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fs133.www.ex.ua/show/13921547/13921547.jpg?16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00438"/>
            <a:ext cx="1643074" cy="21858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071802" y="3714752"/>
            <a:ext cx="514350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Відірваний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довгі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роки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України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митець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смерті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тугою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згадував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Батьківщину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Працюючи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США над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серією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скульптурних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портретів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відомих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американських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діячів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створив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портрети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Шевченка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 Франка.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786050" y="1000108"/>
            <a:ext cx="49292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пересувними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виставками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своїх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учнів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Архипенко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об'їздив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Францію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Чехію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Німеччину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Голландію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Швецію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Італію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потім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Сполучені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Штати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Серед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вихованців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були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знаменитості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як Альберто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Джакометті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29702" name="Picture 6" descr="http://squarewhiteworld.com/wp-content/uploads/2010/04/Alberto-Giacometti-colou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857232"/>
            <a:ext cx="1500852" cy="17049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357158" y="2714620"/>
            <a:ext cx="2643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Альберто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Джакометті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pulsary.com.ua/k02_ar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571876"/>
            <a:ext cx="3588990" cy="250033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642918"/>
            <a:ext cx="621510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Олександр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Архипенко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хотів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побачити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рідний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Не судилось. Але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нині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своїми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роботами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справді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повертається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нас. І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залишаються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живими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сказані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ним колись слова: "Не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дивлячись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різнорідниій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моїх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праць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нема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інтелектуального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догматичного правила у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моїм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мис­тецтві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основою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чиста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духов­ність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воно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випливає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універсального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закону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творчості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збагаченого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досвідом</a:t>
            </a:r>
            <a:r>
              <a:rPr lang="ru-RU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".</a:t>
            </a:r>
            <a:endParaRPr lang="ru-RU" sz="20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 fontScale="70000" lnSpcReduction="20000"/>
          </a:bodyPr>
          <a:lstStyle/>
          <a:p>
            <a:pPr algn="just" fontAlgn="base">
              <a:buNone/>
            </a:pP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"Не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дивлячись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різнорідний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моїх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праць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нема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інтелектуального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догматичного правила в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моїм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основою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чиста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духовність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воно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випливає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універсального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закону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творчости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збагаченого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досвідом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ru-RU" sz="31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>
              <a:buNone/>
            </a:pP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готики я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навчився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трансформації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пропорцій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виразу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духовности."</a:t>
            </a:r>
            <a:endParaRPr lang="ru-RU" sz="31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>
              <a:buNone/>
            </a:pP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"Я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співпрацював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кубізму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Парижі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1910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році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разом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групою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мистців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якими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наймолодший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ru-RU" sz="31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base">
              <a:buNone/>
            </a:pP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Досконалий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скульптор повинен знати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колір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 само добре, як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форму.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аксіома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мистців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античності</a:t>
            </a:r>
            <a:r>
              <a:rPr lang="ru-RU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ru-RU" sz="31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214546" y="785794"/>
            <a:ext cx="528641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</a:rPr>
              <a:t>Слова О.</a:t>
            </a:r>
            <a:r>
              <a:rPr kumimoji="0" lang="ru-RU" sz="3200" b="1" i="1" u="none" strike="noStrike" normalizeH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1" i="1" u="none" strike="noStrike" normalizeH="0" baseline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</a:rPr>
              <a:t>Архипенка</a:t>
            </a:r>
            <a:r>
              <a:rPr kumimoji="0" lang="ru-RU" sz="3200" b="1" i="1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</a:rPr>
              <a:t>:</a:t>
            </a:r>
            <a:endParaRPr kumimoji="0" lang="ru-RU" sz="3200" b="1" i="0" u="none" strike="noStrike" normalizeH="0" baseline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sikave.ostriv.in.ua/images/publications/4/13569/content/1-6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2000264" cy="287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sikave.ostriv.in.ua/images/publications/4/13569/content/1-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000240"/>
            <a:ext cx="1928826" cy="287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 descr="http://storinka-m.kiev.ua/pict_1/big/2749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143116"/>
            <a:ext cx="3076575" cy="2695576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14282" y="4857760"/>
            <a:ext cx="26431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танцюриста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00364" y="4857760"/>
            <a:ext cx="20716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Великий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танець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29322" y="4857760"/>
            <a:ext cx="1949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Тарас Шевченко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643042" y="500042"/>
            <a:ext cx="592935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Скульпто-живопис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ефективніша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різнобічніша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 характером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техніка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ніж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звичайний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живопис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нетонована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скульптура.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Поєднання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кольору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форми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заперечує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одухотвореності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–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навпаки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полегшує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вираження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абстрактного. Тут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немає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місця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розфарбуванню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породжує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манекенів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блакитними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очима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чорними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бровами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червоними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вустами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Скульпто-живопис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розв'язує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зовсім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протилежну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техніко-естетичну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проблему, коли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справу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абстрактним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духовним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символічним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скупьпто-живописі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як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звичайному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живописі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колірна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пляма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бути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обмежена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різким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контуром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зливатися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сусідніми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кольорами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щоб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перетворитися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розмиту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пляму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Переваги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скульпто-живопису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перед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звичайним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живописом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полягають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тому,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рельєфи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увігнутості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живописній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площині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підсилюють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композиційний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ефект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надають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нової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значимості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звичному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зображенню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Олександр</a:t>
            </a:r>
            <a:r>
              <a:rPr kumimoji="0" lang="ru-RU" b="1" i="1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sng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Архипенко</a:t>
            </a:r>
            <a:endParaRPr kumimoji="0" lang="ru-RU" b="0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785786" y="928670"/>
            <a:ext cx="764386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Архипенко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став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майстром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модерністської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течії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носієм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прогресивних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національних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мистецтві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ідкриття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О.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Архипенка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самі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говорять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за себе: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просто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геніальний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самобутній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незалежний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митець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фактично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нічого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відсутнього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неіснуючого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позитивного,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створити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шедевр.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важлива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беззаперечна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вплив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сучасне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мистецтво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варте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поглибленого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31748" name="Picture 4" descr="http://cossackland.org.ua/wp-content/uploads/2012/06/tumblr_ltxbf3dpdp1r4y7u2o4_2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214686"/>
            <a:ext cx="2286000" cy="2895601"/>
          </a:xfrm>
          <a:prstGeom prst="rect">
            <a:avLst/>
          </a:prstGeom>
          <a:noFill/>
        </p:spPr>
      </p:pic>
      <p:pic>
        <p:nvPicPr>
          <p:cNvPr id="31750" name="Picture 6" descr="http://cs319318.vk.me/v319318125/5e56/LIfQ6e3BpV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3143248"/>
            <a:ext cx="2230745" cy="2883238"/>
          </a:xfrm>
          <a:prstGeom prst="rect">
            <a:avLst/>
          </a:prstGeom>
          <a:noFill/>
        </p:spPr>
      </p:pic>
      <p:pic>
        <p:nvPicPr>
          <p:cNvPr id="31752" name="Picture 8" descr="http://artinvestment.ru/content/download/news/20080913_robert_pinchon_le_jardin_aux_iri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3571876"/>
            <a:ext cx="2928958" cy="20209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183880" cy="5041788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Мабуть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один скульптор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Родена не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наклав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печаті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свою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перше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десятиліття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виробив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модерної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скульптури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виріс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провідник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мистецької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потягнув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собою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0" algn="just">
              <a:buNone/>
            </a:pPr>
            <a:endParaRPr lang="ru-RU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0"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(С.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Гординський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00174"/>
            <a:ext cx="8183880" cy="2928958"/>
          </a:xfrm>
        </p:spPr>
        <p:txBody>
          <a:bodyPr>
            <a:normAutofit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Виконала:</a:t>
            </a:r>
            <a:br>
              <a:rPr lang="uk-UA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учениця 11-В класу</a:t>
            </a:r>
            <a:br>
              <a:rPr lang="uk-UA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Гуцул Анастасія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umoloda.kiev.ua/img/content/i7/777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857496"/>
            <a:ext cx="2314575" cy="2667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642918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Уюблена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фраза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всесвітньовідомого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скульптора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Олександра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Порфировича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Шукаймо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!”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гаслом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А слова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митця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шукання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став для мене 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вихідною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точкою у </a:t>
            </a:r>
            <a:r>
              <a:rPr lang="ru-RU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мистецтві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епіграфом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усієї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5929354" cy="5357850"/>
          </a:xfrm>
        </p:spPr>
        <p:txBody>
          <a:bodyPr>
            <a:normAutofit fontScale="70000" lnSpcReduction="20000"/>
          </a:bodyPr>
          <a:lstStyle/>
          <a:p>
            <a:pPr indent="0" algn="just">
              <a:buNone/>
            </a:pP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Історики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генієм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скульпторів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згадується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товаристві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Матіссом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Пікассо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Браком,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Леже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Дюшаном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Мондріаном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Малевичем,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Кандинським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Філоновим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творами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пишаються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найславетніші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музеї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Центр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Помпіду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Парижі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знаменитий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Бобур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Beau </a:t>
            </a:r>
            <a:r>
              <a:rPr lang="en-US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Bourge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музей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Modern Art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 галерея Соломона,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Гуенгайма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Нью-Йорку,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музеї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Москви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Стокгольма,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Берліна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Тель-Авіва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сотень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виставок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Америці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визнаний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чарівником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скульптури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Перший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кубіст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роду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Пікассо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скульптури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незаперечним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авторитетом для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новаторських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здобутків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скульптура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могла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залишатися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такою,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Усією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творчістю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стверджує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кредо Жоржа Брака,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ідеолога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кубізму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руйнують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розум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будує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».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ic.pics.livejournal.com/innside/8245208/131809/131809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571612"/>
            <a:ext cx="2333018" cy="35385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357166"/>
            <a:ext cx="5786478" cy="5500726"/>
          </a:xfrm>
        </p:spPr>
        <p:txBody>
          <a:bodyPr>
            <a:normAutofit fontScale="85000" lnSpcReduction="20000"/>
          </a:bodyPr>
          <a:lstStyle/>
          <a:p>
            <a:pPr indent="0" algn="just">
              <a:buNone/>
            </a:pP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дитячі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зацікавившись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живописом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1902-1905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продовжив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приватних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студіях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Москви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роки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брав участь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збірних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виставках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на жаль,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збереглось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У 1908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переїхав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Франції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моменту,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почалася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біографія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Архипенка-митця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Парижі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25-річний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українець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тижнів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відвідував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школу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мистецтв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полишив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ніколи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звертався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мистецьких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іменитих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майстрів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шлях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мистецького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tsikave.ostriv.in.ua/images/publications/4/13569/content/14_1m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2428892" cy="37862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новаторські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мистецтві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ХХ ст. так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інакше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пов'язані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ім’ям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Зароджується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кубізм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Олександр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входить до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знаменитої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паризької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Золотої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разом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Дюшампіаном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Браком,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Пікассо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Браккузі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Модільяні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роботах того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тяжіє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форм: голова – куля,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рухи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циліндри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блакитні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еліпси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"Синя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танцюристка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Боксери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", 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Карусель-П'єро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(1913).</a:t>
            </a:r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4" descr="http://tsikave.ostriv.in.ua/images/publications/4/13569/content/1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286256"/>
            <a:ext cx="1490228" cy="19430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414" name="Picture 6" descr="http://vkarp.com/wp-content/uploads/2010/04/57.1483_ph_we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4286256"/>
            <a:ext cx="1566659" cy="1928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929618" cy="492922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 коли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майстрові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Боксери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– початок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кубізму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скульптурі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ru-RU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"Думка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вико­ристання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простих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виникла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моїх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захоплень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вона привела мене до форм,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вжив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скульптурі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кубізму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Але я не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кубіст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Я сам по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 –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незалежний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Знаменитий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Гондольєр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(1914), про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Г.Голь писав: "…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казкова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вертикальна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лінія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ледь-ледь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спирається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діагональ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несе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незрівнянну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рівновагу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", за словами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Архипенка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виносить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геометричний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скрайнього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спрощення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догми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кубізму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…".</a:t>
            </a:r>
          </a:p>
          <a:p>
            <a:endParaRPr lang="ru-RU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ile:The Gondoli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500042"/>
            <a:ext cx="2659616" cy="5214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071802" y="6000768"/>
            <a:ext cx="2688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Гондольєр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(1914)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000108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just">
              <a:buNone/>
            </a:pP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Митець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мистецтві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крокував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шляхом".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Захопившись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ідеєю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моде­лювання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простору,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вперше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світовій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використовує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простір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всередині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та "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порожнечу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як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зображальний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рівний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матеріальному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найбільших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Архипенкових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знахідок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“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переносить акцент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опуклості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впадину,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тінь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Так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постають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шедеври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стали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мистецькою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класикою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ХХ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"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Крокуюча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(1912), "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танок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(1913), "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сміється</a:t>
            </a: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 (1915).</a:t>
            </a:r>
            <a:endParaRPr lang="ru-RU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105</TotalTime>
  <Words>1259</Words>
  <Application>Microsoft Office PowerPoint</Application>
  <PresentationFormat>Экран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Скульптор, який вивів українське мистецтво на світові вершини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Виконала: учениця 11-В класу Гуцул Анастасія</vt:lpstr>
    </vt:vector>
  </TitlesOfParts>
  <Company>Melkosoft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Скульптор, який вивів українське мистецтво на світові вершини </dc:title>
  <dc:creator>FuckYouBill</dc:creator>
  <cp:lastModifiedBy>FuckYouBill</cp:lastModifiedBy>
  <cp:revision>12</cp:revision>
  <dcterms:created xsi:type="dcterms:W3CDTF">2014-05-04T19:38:39Z</dcterms:created>
  <dcterms:modified xsi:type="dcterms:W3CDTF">2014-05-04T21:23:50Z</dcterms:modified>
</cp:coreProperties>
</file>