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737" autoAdjust="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423542-0AF9-452A-9154-B39F9079DFFE}" type="datetimeFigureOut">
              <a:rPr lang="uk-UA" smtClean="0"/>
              <a:pPr/>
              <a:t>19.04.2013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609269-EFAC-4525-A767-53E0E04F20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ca-Cola_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7500" cy="1395419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85918" y="642918"/>
            <a:ext cx="6172200" cy="3286148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Що приховує Кока-Кола?</a:t>
            </a:r>
            <a:endParaRPr lang="uk-UA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     Напій «Кока-Кола» був придуманий в Атланті 1886 року  </a:t>
            </a:r>
            <a:r>
              <a:rPr lang="uk-UA" dirty="0" err="1" smtClean="0"/>
              <a:t>.Його</a:t>
            </a:r>
            <a:r>
              <a:rPr lang="uk-UA" dirty="0" smtClean="0"/>
              <a:t> автор - фармацевт Джон </a:t>
            </a:r>
            <a:r>
              <a:rPr lang="uk-UA" dirty="0" err="1" smtClean="0"/>
              <a:t>Стіт</a:t>
            </a:r>
            <a:r>
              <a:rPr lang="uk-UA" dirty="0" smtClean="0"/>
              <a:t> </a:t>
            </a:r>
            <a:r>
              <a:rPr lang="uk-UA" dirty="0" err="1" smtClean="0"/>
              <a:t>Пембертон</a:t>
            </a:r>
            <a:r>
              <a:rPr lang="uk-UA" dirty="0" smtClean="0"/>
              <a:t>. Назву для нового напою придумав бухгалтер  </a:t>
            </a:r>
            <a:r>
              <a:rPr lang="uk-UA" dirty="0" err="1" smtClean="0"/>
              <a:t>Пембертона</a:t>
            </a:r>
            <a:r>
              <a:rPr lang="uk-UA" dirty="0" smtClean="0"/>
              <a:t> </a:t>
            </a:r>
            <a:r>
              <a:rPr lang="uk-UA" dirty="0" err="1" smtClean="0"/>
              <a:t>Френк</a:t>
            </a:r>
            <a:r>
              <a:rPr lang="uk-UA" dirty="0" smtClean="0"/>
              <a:t> </a:t>
            </a:r>
            <a:r>
              <a:rPr lang="uk-UA" dirty="0" err="1" smtClean="0"/>
              <a:t>Робінсон</a:t>
            </a:r>
            <a:r>
              <a:rPr lang="uk-UA" dirty="0" smtClean="0"/>
              <a:t>, який, також володіючи каліграфією, написав слова «</a:t>
            </a:r>
            <a:r>
              <a:rPr lang="en-US" dirty="0" smtClean="0"/>
              <a:t>Coca-Cola» </a:t>
            </a:r>
            <a:r>
              <a:rPr lang="uk-UA" dirty="0" smtClean="0"/>
              <a:t>фігурними буквами, які до цього дня є логотипом напою.</a:t>
            </a:r>
          </a:p>
          <a:p>
            <a:pPr>
              <a:buNone/>
            </a:pPr>
            <a:r>
              <a:rPr lang="uk-UA" dirty="0" smtClean="0"/>
              <a:t>           Спочатку напій щодня купували в середньому лише 9 осіб. Виручка з продажів протягом першого року склала всього 50 доларів. Цікаво, що на виробництво кока-коли було витрачено 70 доларів, тобто в перший рік напій був збитковим. Але поступово популярність кока-коли зростала, і прибутку від її продажу теж. У 1888 </a:t>
            </a:r>
            <a:r>
              <a:rPr lang="uk-UA" dirty="0" err="1" smtClean="0"/>
              <a:t>Пембертон</a:t>
            </a:r>
            <a:r>
              <a:rPr lang="uk-UA" dirty="0" smtClean="0"/>
              <a:t> продав права на випуск напою. А в 1892 бізнесмен Аса </a:t>
            </a:r>
            <a:r>
              <a:rPr lang="uk-UA" dirty="0" err="1" smtClean="0"/>
              <a:t>Ґріґґс</a:t>
            </a:r>
            <a:r>
              <a:rPr lang="uk-UA" dirty="0" smtClean="0"/>
              <a:t> </a:t>
            </a:r>
            <a:r>
              <a:rPr lang="uk-UA" dirty="0" err="1" smtClean="0"/>
              <a:t>Кендлер</a:t>
            </a:r>
            <a:r>
              <a:rPr lang="uk-UA" dirty="0" smtClean="0"/>
              <a:t>, що володів правами на «Кока-Колу», заснував компанію «</a:t>
            </a:r>
            <a:r>
              <a:rPr lang="en-US" dirty="0" smtClean="0"/>
              <a:t>The Coca-Cola Company», </a:t>
            </a:r>
            <a:r>
              <a:rPr lang="uk-UA" dirty="0" smtClean="0"/>
              <a:t>яка займається виробництвом кока-коли і понині.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Дещо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</a:t>
            </a:r>
            <a:r>
              <a:rPr lang="ru-RU" sz="4000" b="1" dirty="0" smtClean="0"/>
              <a:t> </a:t>
            </a:r>
            <a:r>
              <a:rPr lang="uk-UA" sz="4000" b="1" dirty="0" smtClean="0"/>
              <a:t>історії Кока-Коли</a:t>
            </a:r>
            <a:endParaRPr lang="uk-U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686800" cy="442915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>
              <a:buNone/>
            </a:pPr>
            <a:r>
              <a:rPr lang="uk-UA" sz="2200" dirty="0" smtClean="0"/>
              <a:t>      Індійські селяни придумали нове застосування "Кока-колі": сотні фермерів обприскують свої бавовняні поля і плантації прянощів солодкою газованою водою, щоб позбутися від комах-шкідників. Селяни стверджують, що ефект від застосування "Кока-коли" нітрохи не гірше, ніж при використанні патентованих пестицидів. Крім того, кола зручна в обігу, її не потрібно розчиняти і, найголовніше, вона значно дешевше. Наприклад, один літр фірмового висококонцентрованого пестициду коштує в Індії близько 10 тисяч рупій, або 220 доларів, а півлітровий </a:t>
            </a:r>
            <a:r>
              <a:rPr lang="uk-UA" sz="2200" dirty="0" err="1" smtClean="0"/>
              <a:t>бутиль</a:t>
            </a:r>
            <a:r>
              <a:rPr lang="uk-UA" sz="2200" dirty="0" smtClean="0"/>
              <a:t> "Кока-коли" місцевого розливу продається за 30 рупій, тобто всього за 66 центів. Відповідно вартість обробки одного акра поля складає приблизно три з чвертю долара.</a:t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endParaRPr lang="uk-UA" sz="2200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21442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Кока-Кола,як новий пестицид.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oca-co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5939245" cy="2714620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929067"/>
            <a:ext cx="3214678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ca_cola_pestis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9" y="4500570"/>
            <a:ext cx="3786181" cy="235743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Існує «народний метод» лікування </a:t>
            </a:r>
            <a:r>
              <a:rPr lang="uk-UA" sz="1800" dirty="0" err="1" smtClean="0"/>
              <a:t>ротавірусної</a:t>
            </a:r>
            <a:r>
              <a:rPr lang="uk-UA" sz="1800" dirty="0" smtClean="0"/>
              <a:t> інфекції (так званого «кишкового грипу») вживанням Кока-Коли (можливо, на вірус згубно діє ортофосфорна кислота, що входить до складу напою). </a:t>
            </a:r>
          </a:p>
          <a:p>
            <a:r>
              <a:rPr lang="ru-RU" sz="1800" dirty="0" smtClean="0"/>
              <a:t>Любителям пляжного </a:t>
            </a:r>
            <a:r>
              <a:rPr lang="ru-RU" sz="1800" dirty="0" err="1" smtClean="0"/>
              <a:t>відпочинку</a:t>
            </a:r>
            <a:r>
              <a:rPr lang="ru-RU" sz="1800" dirty="0" smtClean="0"/>
              <a:t> Кока-Кола </a:t>
            </a:r>
            <a:r>
              <a:rPr lang="ru-RU" sz="1800" dirty="0" err="1" smtClean="0"/>
              <a:t>допоможе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вилікувати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опіки</a:t>
            </a:r>
            <a:r>
              <a:rPr lang="ru-RU" sz="1800" dirty="0" smtClean="0"/>
              <a:t> </a:t>
            </a:r>
            <a:r>
              <a:rPr lang="ru-RU" sz="1800" dirty="0" err="1" smtClean="0"/>
              <a:t>щупалець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медузи</a:t>
            </a:r>
            <a:r>
              <a:rPr lang="ru-RU" sz="1800" dirty="0" smtClean="0"/>
              <a:t>. </a:t>
            </a:r>
            <a:r>
              <a:rPr lang="ru-RU" sz="1800" dirty="0" err="1" smtClean="0"/>
              <a:t>Досить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напоєм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запалене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</a:t>
            </a:r>
            <a:r>
              <a:rPr lang="ru-RU" sz="1800" dirty="0" smtClean="0"/>
              <a:t> мине.</a:t>
            </a:r>
          </a:p>
          <a:p>
            <a:r>
              <a:rPr lang="uk-UA" sz="1800" dirty="0" smtClean="0"/>
              <a:t>Людям,яких мучить нудота,діарея та хвороби шлунку доводиться пити Кока-Колу.</a:t>
            </a:r>
          </a:p>
          <a:p>
            <a:r>
              <a:rPr lang="uk-UA" sz="1800" dirty="0" smtClean="0"/>
              <a:t>Науковці довели,що Кола допомагає при  </a:t>
            </a:r>
            <a:r>
              <a:rPr lang="uk-UA" sz="1800" dirty="0" err="1" smtClean="0"/>
              <a:t>фітобезоарі</a:t>
            </a:r>
            <a:r>
              <a:rPr lang="uk-UA" sz="1800" dirty="0" smtClean="0"/>
              <a:t> (це хвороба при якій у шлунку або </a:t>
            </a:r>
            <a:r>
              <a:rPr lang="uk-UA" sz="1800" dirty="0" err="1" smtClean="0"/>
              <a:t>кишківнику</a:t>
            </a:r>
            <a:r>
              <a:rPr lang="uk-UA" sz="1800" dirty="0" smtClean="0"/>
              <a:t> утворюється чужорідне                      </a:t>
            </a:r>
          </a:p>
          <a:p>
            <a:pPr>
              <a:buNone/>
            </a:pPr>
            <a:r>
              <a:rPr lang="uk-UA" sz="1800" dirty="0" smtClean="0"/>
              <a:t>тіло з проковтнутих рослинних волокон або кісточок плодів).</a:t>
            </a:r>
          </a:p>
          <a:p>
            <a:endParaRPr lang="uk-UA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   Кока-Кола за здоров</a:t>
            </a:r>
            <a:r>
              <a:rPr lang="en-US" dirty="0" smtClean="0">
                <a:solidFill>
                  <a:srgbClr val="C00000"/>
                </a:solidFill>
              </a:rPr>
              <a:t>`</a:t>
            </a:r>
            <a:r>
              <a:rPr lang="ru-RU" dirty="0" smtClean="0">
                <a:solidFill>
                  <a:srgbClr val="C00000"/>
                </a:solidFill>
              </a:rPr>
              <a:t>я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Напій застосовують в боротьбі з комахами-шкідниками.</a:t>
            </a:r>
          </a:p>
          <a:p>
            <a:r>
              <a:rPr lang="uk-UA" sz="1800" dirty="0" smtClean="0"/>
              <a:t>У Китаї одну з нових різновидів Кока-Коли використовують,як протизаплідний засіб.</a:t>
            </a:r>
          </a:p>
          <a:p>
            <a:r>
              <a:rPr lang="ru-RU" sz="1800" dirty="0" err="1" smtClean="0"/>
              <a:t>Coca-Cola</a:t>
            </a:r>
            <a:r>
              <a:rPr lang="ru-RU" sz="1800" dirty="0" smtClean="0"/>
              <a:t> прекрасно </a:t>
            </a:r>
            <a:r>
              <a:rPr lang="ru-RU" sz="1800" dirty="0" err="1" smtClean="0"/>
              <a:t>видаляє</a:t>
            </a:r>
            <a:r>
              <a:rPr lang="ru-RU" sz="1800" dirty="0" smtClean="0"/>
              <a:t> </a:t>
            </a:r>
            <a:r>
              <a:rPr lang="ru-RU" sz="1800" dirty="0" err="1" smtClean="0"/>
              <a:t>іржу</a:t>
            </a:r>
            <a:r>
              <a:rPr lang="ru-RU" sz="1800" dirty="0" smtClean="0"/>
              <a:t>. </a:t>
            </a:r>
            <a:r>
              <a:rPr lang="ru-RU" sz="1800" dirty="0" err="1" smtClean="0"/>
              <a:t>Заіржавілу</a:t>
            </a:r>
            <a:r>
              <a:rPr lang="ru-RU" sz="1800" dirty="0" smtClean="0"/>
              <a:t> деталь </a:t>
            </a:r>
            <a:r>
              <a:rPr lang="ru-RU" sz="1800" dirty="0" err="1" smtClean="0"/>
              <a:t>замочують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ніч</a:t>
            </a:r>
            <a:r>
              <a:rPr lang="ru-RU" sz="1800" dirty="0" smtClean="0"/>
              <a:t> в </a:t>
            </a:r>
            <a:r>
              <a:rPr lang="ru-RU" sz="1800" dirty="0" err="1" smtClean="0"/>
              <a:t>напої</a:t>
            </a:r>
            <a:r>
              <a:rPr lang="ru-RU" sz="1800" dirty="0" smtClean="0"/>
              <a:t>, а на ранок просто </a:t>
            </a:r>
            <a:r>
              <a:rPr lang="ru-RU" sz="1800" dirty="0" err="1" smtClean="0"/>
              <a:t>витирають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ганчіркою</a:t>
            </a:r>
            <a:r>
              <a:rPr lang="ru-RU" sz="1800" dirty="0" smtClean="0"/>
              <a:t>. </a:t>
            </a:r>
            <a:endParaRPr lang="ru-RU" sz="1800" dirty="0" smtClean="0"/>
          </a:p>
          <a:p>
            <a:r>
              <a:rPr lang="ru-RU" sz="1800" dirty="0" err="1" smtClean="0"/>
              <a:t>Якщо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одязі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плями</a:t>
            </a:r>
            <a:r>
              <a:rPr lang="ru-RU" sz="1800" dirty="0" smtClean="0"/>
              <a:t>, не </a:t>
            </a:r>
            <a:r>
              <a:rPr lang="ru-RU" sz="1800" dirty="0" err="1" smtClean="0"/>
              <a:t>обов'язково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вдаватися</a:t>
            </a:r>
            <a:r>
              <a:rPr lang="ru-RU" sz="1800" dirty="0" smtClean="0"/>
              <a:t> до дорогим </a:t>
            </a:r>
            <a:r>
              <a:rPr lang="ru-RU" sz="1800" dirty="0" err="1" smtClean="0"/>
              <a:t>засобом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плям</a:t>
            </a:r>
            <a:r>
              <a:rPr lang="ru-RU" sz="1800" dirty="0" smtClean="0"/>
              <a:t>. </a:t>
            </a:r>
            <a:r>
              <a:rPr lang="ru-RU" sz="1800" dirty="0" err="1" smtClean="0"/>
              <a:t>Coca-Cola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змішана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звичайним</a:t>
            </a:r>
            <a:r>
              <a:rPr lang="ru-RU" sz="1800" dirty="0" smtClean="0"/>
              <a:t> порошком, </a:t>
            </a:r>
            <a:r>
              <a:rPr lang="ru-RU" sz="1800" dirty="0" err="1" smtClean="0"/>
              <a:t>впорається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будь-брудом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По мимо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, Кока Колою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чистити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золоті</a:t>
            </a:r>
            <a:r>
              <a:rPr lang="ru-RU" sz="1800" dirty="0" smtClean="0"/>
              <a:t> каблучки, сережки та </a:t>
            </a:r>
            <a:r>
              <a:rPr lang="ru-RU" sz="1800" dirty="0" err="1" smtClean="0"/>
              <a:t>ланцюжки</a:t>
            </a:r>
            <a:r>
              <a:rPr lang="ru-RU" sz="1800" dirty="0" smtClean="0"/>
              <a:t>. У склянку </a:t>
            </a:r>
            <a:r>
              <a:rPr lang="ru-RU" sz="1800" dirty="0" err="1" smtClean="0"/>
              <a:t>налити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напій</a:t>
            </a:r>
            <a:r>
              <a:rPr lang="ru-RU" sz="1800" dirty="0" smtClean="0"/>
              <a:t>, </a:t>
            </a:r>
            <a:r>
              <a:rPr lang="ru-RU" sz="1800" dirty="0" err="1" smtClean="0"/>
              <a:t>покласти</a:t>
            </a:r>
            <a:r>
              <a:rPr lang="ru-RU" sz="1800" dirty="0" smtClean="0"/>
              <a:t> в склянку </a:t>
            </a:r>
            <a:r>
              <a:rPr lang="ru-RU" sz="1800" dirty="0" err="1" smtClean="0"/>
              <a:t>золоті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прикраси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там на два - три </a:t>
            </a:r>
            <a:r>
              <a:rPr lang="ru-RU" sz="1800" dirty="0" err="1" smtClean="0"/>
              <a:t>години</a:t>
            </a:r>
            <a:r>
              <a:rPr lang="ru-RU" sz="1800" dirty="0" smtClean="0"/>
              <a:t>. А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злити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напій</a:t>
            </a:r>
            <a:r>
              <a:rPr lang="ru-RU" sz="1800" dirty="0" smtClean="0"/>
              <a:t>, золото </a:t>
            </a:r>
            <a:r>
              <a:rPr lang="ru-RU" sz="1800" dirty="0" err="1" smtClean="0"/>
              <a:t>промити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краном.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Інші приклади </a:t>
            </a:r>
            <a:r>
              <a:rPr lang="uk-UA" dirty="0" err="1" smtClean="0"/>
              <a:t>використанння</a:t>
            </a:r>
            <a:r>
              <a:rPr lang="uk-UA" dirty="0" smtClean="0"/>
              <a:t> Кока-Коли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247684_coca-cola_-napitok_-logotip_-krasnyj-fon_-nadpis__1920x1200_(www.GdeFon.ru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00164"/>
            <a:ext cx="8472518" cy="520067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Якщо</a:t>
            </a:r>
            <a:r>
              <a:rPr lang="ru-RU" sz="2000" dirty="0" smtClean="0"/>
              <a:t> всю </a:t>
            </a:r>
            <a:r>
              <a:rPr lang="ru-RU" sz="2000" dirty="0" err="1" smtClean="0"/>
              <a:t>вироблену</a:t>
            </a:r>
            <a:r>
              <a:rPr lang="ru-RU" sz="2000" dirty="0" smtClean="0"/>
              <a:t> Кока-Колу </a:t>
            </a:r>
            <a:r>
              <a:rPr lang="ru-RU" sz="2000" dirty="0" err="1" smtClean="0"/>
              <a:t>роздати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пляшках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усім</a:t>
            </a:r>
            <a:r>
              <a:rPr lang="ru-RU" sz="2000" dirty="0" smtClean="0"/>
              <a:t>   </a:t>
            </a:r>
            <a:r>
              <a:rPr lang="ru-RU" sz="2000" dirty="0" err="1" smtClean="0"/>
              <a:t>мешканцям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нас одержав </a:t>
            </a:r>
            <a:r>
              <a:rPr lang="ru-RU" sz="2000" dirty="0" err="1" smtClean="0"/>
              <a:t>би</a:t>
            </a:r>
            <a:r>
              <a:rPr lang="ru-RU" sz="2000" dirty="0" smtClean="0"/>
              <a:t> по 1500 </a:t>
            </a:r>
            <a:r>
              <a:rPr lang="ru-RU" sz="2000" dirty="0" err="1" smtClean="0"/>
              <a:t>пляшок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відсоток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споживання</a:t>
            </a:r>
            <a:r>
              <a:rPr lang="ru-RU" sz="2000" dirty="0" smtClean="0"/>
              <a:t> Кока-Коли на душу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 абсолютно </a:t>
            </a:r>
            <a:r>
              <a:rPr lang="ru-RU" sz="2000" dirty="0" err="1" smtClean="0"/>
              <a:t>нічого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спільного</a:t>
            </a:r>
            <a:r>
              <a:rPr lang="ru-RU" sz="2000" dirty="0" smtClean="0"/>
              <a:t>: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величезна</a:t>
            </a:r>
            <a:r>
              <a:rPr lang="ru-RU" sz="2000" dirty="0" smtClean="0"/>
              <a:t> континентальна </a:t>
            </a:r>
            <a:r>
              <a:rPr lang="ru-RU" sz="2000" dirty="0" err="1" smtClean="0"/>
              <a:t>субтропічна</a:t>
            </a:r>
            <a:r>
              <a:rPr lang="ru-RU" sz="2000" dirty="0" smtClean="0"/>
              <a:t> Мексика 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крихітна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острівна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приполярна</a:t>
            </a:r>
            <a:r>
              <a:rPr lang="ru-RU" sz="2000" dirty="0" smtClean="0"/>
              <a:t> </a:t>
            </a:r>
            <a:r>
              <a:rPr lang="ru-RU" sz="2000" dirty="0" err="1" smtClean="0"/>
              <a:t>Ісландія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Кожну</a:t>
            </a:r>
            <a:r>
              <a:rPr lang="ru-RU" sz="2000" dirty="0" smtClean="0"/>
              <a:t> секунду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випивають</a:t>
            </a:r>
            <a:r>
              <a:rPr lang="ru-RU" sz="2000" dirty="0" smtClean="0"/>
              <a:t> 8000 склянок </a:t>
            </a:r>
            <a:r>
              <a:rPr lang="ru-RU" sz="2000" dirty="0" err="1" smtClean="0"/>
              <a:t>напоїв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компанією</a:t>
            </a:r>
            <a:r>
              <a:rPr lang="ru-RU" sz="2000" dirty="0" smtClean="0"/>
              <a:t>.</a:t>
            </a:r>
          </a:p>
          <a:p>
            <a:r>
              <a:rPr lang="uk-UA" sz="2000" dirty="0" smtClean="0"/>
              <a:t>У 2007 році стало широко відомо, що саме екстракт кошенілі надає своєрідний колір найпопулярнішим у світі напоям </a:t>
            </a:r>
            <a:r>
              <a:rPr lang="en-US" sz="2000" dirty="0" smtClean="0"/>
              <a:t>Coca-Cola </a:t>
            </a:r>
            <a:r>
              <a:rPr lang="uk-UA" sz="2000" dirty="0" smtClean="0"/>
              <a:t>і </a:t>
            </a:r>
            <a:r>
              <a:rPr lang="en-US" sz="2000" dirty="0" smtClean="0"/>
              <a:t>Pepsi-Cola. </a:t>
            </a:r>
            <a:r>
              <a:rPr lang="uk-UA" sz="2000" dirty="0" smtClean="0"/>
              <a:t>Цей факт став досить широко відомий лише після досліджень учених, які відкрили цю інформацію, до цього рецепт напоїв утримувався в   суворій таємниці.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Кока-Колу.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chemeClr val="accent1"/>
                </a:solidFill>
              </a:rPr>
              <a:t>Дякую за увагу!</a:t>
            </a:r>
            <a:endParaRPr lang="uk-UA"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</TotalTime>
  <Words>313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Що приховує Кока-Кола?</vt:lpstr>
      <vt:lpstr>Дещо з історії Кока-Коли</vt:lpstr>
      <vt:lpstr>Кока-Кола,як новий пестицид.</vt:lpstr>
      <vt:lpstr>   Кока-Кола за здоров`я.</vt:lpstr>
      <vt:lpstr>Інші приклади використанння Кока-Коли</vt:lpstr>
      <vt:lpstr>Слайд 6</vt:lpstr>
      <vt:lpstr>Цікаві факти про Кока-Колу.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11</cp:revision>
  <dcterms:created xsi:type="dcterms:W3CDTF">2013-04-17T17:00:21Z</dcterms:created>
  <dcterms:modified xsi:type="dcterms:W3CDTF">2013-04-19T03:41:11Z</dcterms:modified>
</cp:coreProperties>
</file>