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64E714-7417-4397-B80B-4A790A0E9FCA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0D467AD-AE68-4951-83D3-C8709C1128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09120"/>
            <a:ext cx="7772400" cy="1975104"/>
          </a:xfrm>
        </p:spPr>
        <p:txBody>
          <a:bodyPr/>
          <a:lstStyle/>
          <a:p>
            <a:pPr algn="ctr"/>
            <a:r>
              <a:rPr lang="en-US" sz="6600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World Problems of Ecology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cceh.org/wp-content/uploads/2012/02/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http://paranormal.org.ru/img/news/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154479" cy="1584176"/>
          </a:xfrm>
          <a:prstGeom prst="rect">
            <a:avLst/>
          </a:prstGeom>
          <a:noFill/>
        </p:spPr>
      </p:pic>
      <p:pic>
        <p:nvPicPr>
          <p:cNvPr id="1030" name="Picture 6" descr="http://interesnie-fakti.net/wp-content/uploads/2013/04/globalnoe-potep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53136"/>
            <a:ext cx="2602813" cy="1950740"/>
          </a:xfrm>
          <a:prstGeom prst="rect">
            <a:avLst/>
          </a:prstGeom>
          <a:noFill/>
        </p:spPr>
      </p:pic>
      <p:pic>
        <p:nvPicPr>
          <p:cNvPr id="1032" name="Picture 8" descr="http://medical.odaily.info/media/_articles/a_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4664"/>
            <a:ext cx="1728192" cy="1296144"/>
          </a:xfrm>
          <a:prstGeom prst="rect">
            <a:avLst/>
          </a:prstGeom>
          <a:noFill/>
        </p:spPr>
      </p:pic>
      <p:pic>
        <p:nvPicPr>
          <p:cNvPr id="1034" name="Picture 10" descr="http://www.infoniac.ru/upload/medialibrary/7bb/7bbf9365b09b7fac70d0dff83f24cc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84784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sitewater.ru/images/acid_rain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6" name="Picture 4" descr="http://ecotechblog.ru/wp-content/uploads/2011/02/ecotech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746276" cy="2059707"/>
          </a:xfrm>
          <a:prstGeom prst="rect">
            <a:avLst/>
          </a:prstGeom>
          <a:noFill/>
        </p:spPr>
      </p:pic>
      <p:pic>
        <p:nvPicPr>
          <p:cNvPr id="64518" name="Picture 6" descr="http://ecology.kzn-sch150.edusite.ru/images/p8_lesposlekislotnogodojd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8680"/>
            <a:ext cx="3329947" cy="249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fresher.ru/wp-content/images3/uzhasayushhie-zagryazneniya-okruzhayushhej-sredy-v-kitae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69072" cy="2448272"/>
          </a:xfrm>
          <a:prstGeom prst="rect">
            <a:avLst/>
          </a:prstGeom>
          <a:noFill/>
        </p:spPr>
      </p:pic>
      <p:pic>
        <p:nvPicPr>
          <p:cNvPr id="65540" name="Picture 4" descr="http://flushessay.webs.com/080430_ReefSewage.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952875" cy="2619375"/>
          </a:xfrm>
          <a:prstGeom prst="rect">
            <a:avLst/>
          </a:prstGeom>
          <a:noFill/>
        </p:spPr>
      </p:pic>
      <p:pic>
        <p:nvPicPr>
          <p:cNvPr id="65542" name="Picture 6" descr="http://www.tema.ru/travel/switzerland-1/_MG_2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847356" cy="2564904"/>
          </a:xfrm>
          <a:prstGeom prst="rect">
            <a:avLst/>
          </a:prstGeom>
          <a:noFill/>
        </p:spPr>
      </p:pic>
      <p:pic>
        <p:nvPicPr>
          <p:cNvPr id="65544" name="Picture 8" descr="http://survival.com.ua/sov/clear/c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79242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rl51.kiev.ua/wp-content/uploads/2010/04/Planet-Ear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data:image/jpeg;base64,/9j/4AAQSkZJRgABAQAAAQABAAD/2wCEAAkGBhMSERQUExMWFRQVGBwaFxgXGRocIBsaFxgYGBwbGRocHicfGBojGxcYHy8iJCcqLCwsHCAxNTAqNSYrLCkBCQoKDgwOGg8PGiwkHCQsLCwsLCwpKiwsLCwsLCwsLCksLCwsLCksLCwsLCwsLCwsLCwsLCwsLCwsLCwsLCwsLP/AABEIALUBFwMBIgACEQEDEQH/xAAcAAACAgMBAQAAAAAAAAAAAAADBAIFAAEGBwj/xABIEAABAgUCAwYDBQUGBQIHAQABAhEAAxIhMQRBIlFhBRMycYGRBqHwFEKxwdEHI1Lh8RUWM2JygkNEU5LCJJODoqOys9LTF//EABkBAAMBAQEAAAAAAAAAAAAAAAABAgMEBf/EACgRAAICAQQCAQQCAwAAAAAAAAABAhESAxMhMUFRYQQUIjKhsWJxkf/aAAwDAQACEQMRAD8A6T+wCouhExPkktDem7GnAXCn5MY6xerZTE/J/lBkauW/PrSr2xFZHPtr2cxM0Kki4PrEFOmOsElKssxDMR+sJ6jQJILc7/XrBkN6fo5zvoPL1Ia4ER7RSQbB2LWhWXJUekWZ9DM2eOkbQCbgWiCFJTj5xuZ2kAOkIL9jRmNG032isRrnLw4jWAwUNMsEFIyBDFSRcbxQTdQPSNyZiin8P0goeZcTVPgRtUphs+8IyNZSL4jc2fVCoeSJlYfaIFZOBEZaN/lB5epbAgA1J0yskRMJ6QWUonOIIJlzgQFCE6dCxSTFsUpw1/w/nETMSnADwCopZko8oCNMS94sVIKi59P59I0mWUpITZ9+nIecMiiuOgPSIypVLgM8NolE7+ZMTIpsCIBUJqlc8xE6Y8jDhkKNzbzhiRpiQwueZx6QBVlOdK2QY0NMOUXKtC3jV6JDxpEmU7FBPmYAxKdModIMZRO0Wakyw1KQOZI/CJMA+H5NBYYlQJPSM7m7RY/Z6rm5/D0G8TSGDFmx+sFhRUqkvEPs3nFyluQMDpT/ABX+UFhiV8uTtvGRad59NGQikjy+T+1vtEAfv0ltzLl/O0Myv2168G/crHWUQ/qlYiv0vwRqCP8ACQh/4inbmEkt6Xgk34L1Cf8AhJV/oWD7AkW9P5cb1o+yfz+S8R+3ec3FpJajzExaPlSr8f5SP7cVHxaBLt/1yB/+In5RzSvhXUX/APTq9aflxPvy26uJD4U1AD9ybBySqWGYEnqcfVoN5ex5TOhH7YpZLq0BbpqCfkZQeH0/to0YDfY5vkO7N/8AuEcDO7NP/Tq6s48nps1t+sQHZLlkywSNgE7gqHiOGBN+UXuiUpHoUj9r2hufsU0f7ZX5zImv9regVZWj1J8kaf8A/tHESvhieCB3JCXZnl88u5+ue7Uv4eXcqkrbLBabgX8QQQNhzziwE769lXL0dX//AKZ2cr/k9U3RMhvlPjZ/aV2cACNHq/aTm9rz74OIrtL8NSFIFSCktsovjPL3D/OG5HwvphYpJ81Kv7ECM/u0VjL4Dq/ab2fb/wBFqzbFEm3/ANaJo/ahoQG+y6xIf+CSPwnRH+6+n/6YN91rGbDKj0+i0SHwvI/6I/7lNt+p9BvD+6THjL4GUftE7LUHUmeg/wCaWon/AOQqEST8c9lE2nKB6yp+/lLI94V/urpz/wAMDyPPO1vIfLaMz4NkKaxDNYCXfGf3bvbnD+5FjL0i2HxVoCzTwfRfzNNoIj4j0YNtTJHnNQP/ALiI80+JPhvUSJhIl95KLkUJJYBvEFJUUnByRazNFOVzmAKG5uP6AA+frGy1bXBm5P0ez/3m0hNtVI/9xJ/B4Kn4j0Vn1mn6nvE/0+ceJyZeoX4UKXzpBIDvkpekZzB09m6pWJKx/sUd/K/KDcFmz3iQJK/DOCn/AISD+BiatHKfxCPB5fw1rFkNKW/Omlmsblr+sPDsvtVOJ+oA66hTeV1tD3UXm/R7SdPL2UPcD8jEvsMo5U/O7flHic/U9pSyEr1UxBOKpoLsccNRBOLtE16jtFIdWrmMz/4ks4/3gj2e8PdiGf8Aie0J7MkvuR5iJ/Y5I6eo/SPC583VoP73Vz0F6WVMn+dqXBt1jB2rNSCRr5qiNhMnH5rZPzfzhbiFufB7mrTSmuon1H6RruJX8RfzH6R4L/eHU5+0z/8A3V/rAz8U6gf83NfrMP5w80G78Hv/AHUrcn3H6RBWnlO7+zR4Efi7U7aqZ/3CMPxfrB/zS/Wn8xBuIW98HvStNJ8/NjGzppRG582MeCJ+MtaWbUqL2FkZ5DhzD47W7XOO/bn3YP8A4Q9yK7Ybl+D2tGnlDDjyaNnTSTz9/wCceIj4m7UBYmc4yO6/RMHT8Wdpj7s0/wDwVf8A6wbkfY9z4Pae5k/wj69YmhEoYSn69Y8TT8bdpO1Cn5GVNDNn7wi1kdu9s2/cI/3W93nWiXqQXbGtT4PWgtH8KW9IyPNNP232q/FKkN/qb/yMZBuwfk0Un6Jdm9uImgmUusgOQxSQ7s4UAQ7HaHUT5ijsnGHVuXswAszG+7iKXtQzJUlKdIhKWN2CLJAJJAVZR5k1E3s5cViNNqpoBmzFJYFREzhSGuC9he/3bNHkqCfKfAZNHT62frAR3SEkPcqy3N3YDNqT6QFEzWpJFSF8ThSqQG5EJSCG2vk3fbl0dhzQkrJAUlRFiPAhNThQOCpIA3uDYCxgJrDvNUZaXYk6jw5zVYq8bAHhp32tR44a/wCE5M6uZptRNQapoSou4lgANZhUoLI3fO3UFNaAlvtK5HCRTUGLUi4JU5NRI8IcDZ3KS+0pc1CQqfLCk03FRFVAJsFgLSoEjKgDa5xUrladgxmzCQAAxSNwpxSpQWACWNrWsCzjF+f6ByOsTrpTApmS6cDiSB0AvyGIKFPcMRzBf5iOP0+jklwVlKiFBCVSy5BVUklKdh0F7NS5EXGp7UlyXCtQhJDKCEgGxPIEFTgLurzuQDES0l4KUn5Hdb21JkqpWsBZDhAuogAl2wAyTdRA5mFZnbZUKkgywm5K6SGCVEkmprWwdixLQf8AtYFI/dzFBSSQRKJSbqAGGTUASHOCL3DkEuxUWNRDlMtlMqwqckrIcgvh8WiVUe0DbfRWIm6sFxNK05alI3fhIFxZmNw+5aLBOvmg0kqJsHSFC124mZJLPYlt7wCfoluwM2ZU3GqYEso3IZCHSwBJcNxBN3YJarR6pIAl92oqqJAUSwtsQALuHSwL3CjeLTsXKLs9tTLgIcMSD3igSz2y5cjNw2HFoJL1sxZYyVFJtxTFM1xdJS5UwHMOd7mOcl6HUy3XMWlKEcTAFZU1zQ7qNLkmlwCX5wvP7Umy3TLnTEmqlIMshVCQRUqXRWssCQS5LEgC8Uk/DDL2d5oNIlISQlPExdNdyLuHUWs3mxcm8OqQWL43N2weZtnnHBabX61awAuaCwUwlzEC78JJQAWd7tg32LB7E1E5bTCS6XCl96oAKPhdQ4FZNNx7wq9srP0jtFzh/Ei/+Yc8h/X8IEuRJmZEteNklruDu18RzR+HAgXKlzDkBBCSX5pSLkU5J3G0KzZa5aSohEtncigMObBWd2L+UKl4Y8n5R13dyU4SkeSU8yGxzhfVarSA/vDKcXNQSWa1yRbO8cnN7QMwhLmUN1KWsNYOolJcFw/Cnp5WyPghZIrmBLE+ErWS3hIKx5OLM2TZnSXbFk30ixX2/pUOApJYfcHpbDm8Kn41kVFKUzCXCfuB3AbKxzFjeCS/g0A3nKUhuJLU1NcJCkl0gnd3gGu7FV3wMuWpaEAUNMOxC2VUt1JrGGdrAsSIPx9g8xjQ9oyJyX7tKUjHed0XyCzKLBIBd2/GJarV6dAemUrL0909v9Sg/kOUVPaaZ6QytElVZJLSzNBNhUtKFKwLCo+TM0Ueq1stSaTpUyjVxL7lUs9EgqTZyLu+D5Q1GyHNo6QdqaNTPKljnUiXYUkkuCXuKeF7nleGD2zpUcIXLSkWtSA5csBzsTHC6ztFCmSJUiVgWCQTSCxJABWo3uW8jAtKmbNUUSgVuHKZaQSztdSnS3+oN5mL2l7J3Gd8r4i04H+Kj582+t4Wm/FemcgzCrmyFkfg28c1o/hjVKDmV3YJN1UpJa16EPszgB89Taj4TlypRmTR9oUL0JUpKefFutiHZtzYh4hxgvI8pvwW8jtaWtClpUClJ4iARS4cvZxYwt/eqSAwub+BiNzuxxfG+8ctrNRWwYd3YJly3oSHKSUsol3Fy/lyNfL0ZU4SQqzMlCyAdnZdsPZr55wLTi+2LckdpN+MkXpDt/ESn/xbpmAp+L+YTs4qIIB3wRa+afLnzCfhyYQzSwxfiUUN6Oo+9+thBf7vlKR3moCCT4ElwzPYEikb2De5d46fsWczt09uST/xAPMK/MROV2nKWSEzZaiHcBQJDFsedo8+V8PILFE1MxQ+6FhNmd6UpU6mIttB/scxAaXKSCHFQWVnOOIJULgWdre0PTj4ZebO4PaUv+KMjh9IO0HLUmwsqUj8AElOceVgS0ZFw0ml2ilqFgmelCld4ZjKCPvK+7gAFYSP81LpUQdiI2ntlJFMtLLX4QhBUosMoSkLrIAuUgtS7MLXWh+C5aJoUVFcsJSwcOpQyVsACm7gJYHcG0WUrsCWkAFEuY4CVqUhIqSArISGKiFMXyHeMpaunfsFFlFp+yZ83hVLWgO7zVhIICSOFASLuriFmYEsWELSPhaaQTNnWSprCaSPCAkqWHSQ9gXODuW7BckBCECXKJSAiljSlBDLSGQWTQCACAk2BIiSOFJqNZLuwHEGZmdiWDRG/XRWCOcHw3p1JrUmaxTdLKSTa/AAFVFnKWztDum+HpKX7uSHU71VcTEsFHdIOHBAGLRe9/fD+v5e8auQRkHY8mAYfP3jJ60n5GoorNN2GhIZEhMtJqBDsWUb2BIuwObOcF3hp+wkSqaUp4UhKRSCzcrWwPJosF6whSUnKnAsbsHLlmFucLajVqmS1BAWlSmCCKUkmou1TgEBKiymfFnhZyYUgMyYVEEIWRUU1MGFmKrm6cj0g0uUdmJgitVLStZINRvgOsICQ6EguQKgDyPpCaxKWlSiUoWHS7DhwVIBIekkMqwcg2cAwdgWKVrKWK1EeFgotYkFhUwa9sj0ioPY05RWmXMTLQLUAOAohClFToFVVSlEg3Kr7xXTe3jLMtMohYS5IShABNIpCGULJ5EOak3dhFXqPiOa796UEAqTLSilnLl5akgrublwRdnvHRGE+zNzR1el7CWgqWvU8SiCtYSi4SlIKTVwAEIuQgEgBzazE37NJULoQQmmyE2SBwoS1w4TZItbrfhO0daZqqu8UoPwKKi4HjFze4D0gNazgQMKYkruTY1AkZIDsTfngi3kKwflkbnpHeTu2ZSQT3lTNZKXJcgBIAOXt0u5DGNSviWVT/iJD4cKcuzcg72Z9xHDL51BNLKZZSo8LFIQwy/JjyJYAxK0Mt6UhlO525MSCSByYC/KxtpC3ZHpiNT3ksK4VAh7D9dusV+v0qF2Wl05B4eE/wAQSscRAwQ7Od45DQKIAWhamY0gLQNlKNIJFdyCwu/NxDqu0+8K0KP71CVcfhCwGKUusgS1pqbiZw13FInBp2jValoa7P16EBfeKSkpPDSWFMupJAop4jUVMz1FiraLZHb2mQAozKSq97GzZCcHrd8ucx5/PKkF11yylwa+G4fjDtl7qBAPPnoTAACouDm6h7KIwPlGktO+zJakkd+n4t06iXmmkNxF2JVgJO5x57PDCPiOQtLS58oOD4lBKnYMQFZAJ2BEefIlhKXqVxBg4YAkmriUClgoOFM102sYGpIJJJvjKTthzZKupYY5WW0hrVkdxq+1JxooUg8JJIUkhKgUKSaXBKSAsWLXuC7hXtD4hlTCETZVaVLpqMvhBvkku21hZ72jkETZgamspIsU0gFtkkMFANgX3wxix0fbFILkOpVqbWLk2SSdsEPfNoT02ity+xvW/DelsAmhyzVOHUdgoNUScs5w8E0nw4iTMQuVLoKL4ULs1X8LsSCWJOIno8FlFQUSpiolsPTlh064ZojpuzJqZxWO6ShfiAKuIhglQJbbJHtGecuU2PguR2ooWISTh3vtbA58o39rCrhd+RV6t8sRVT9QoAOilSR+Tljcn3284Uma9LOCQBdVKQoMkOxGS5sALu3KM0myrLnUUqPGmWoj+JCVK2P3gSC4HXHSKjtKQeBIKkBJLMCA5SUgWYMxdsEhNjANf2gFoolpStCwyiXDAlLilNJukqttygUqXKKW5OlImKVkMWCS9SmD4Jbdo0iq5ZL5JS1qSunvaykElCgAz/eVlvCejvAP7OlrUVeFSqlHia5LFXEMF/8ASc7uTS5aJbhkpTZgkpCSeBIsRlpYHI0uTZxiuzkqChUsFyo1cQdsUlwEspwk2fbnrklymxAJ/Y5pYLI/1EC11G6QPOxa+9mZkSKwU6gOkMUTHTdwxDoNmxfObwqrs5lOkprDZSMAki9JPr+ETRPmIN3Sd2pfDWDOwYDYYcbQOVrhhSI6j4TLshSCl8GxDPZgG+YjIs5OqqAaY5YOlSUqa13bB9fd43Fw1JUNRRbIlmXVL05IWpK1prUVIC1NTX96lwGbHrdhUmYSimaEpAAUkhSi4IDpci2bl7B7wrpJATSspT3oTSVANa1tgcJuwxgQ5Wo7H8I4ZN3waJAezdMUd/Ukl18JJQSpNIIYskhIJUAFFwSrYiJ6REuQjuzNBCSGqYUiYpVCW2DghOHY5YxGbrKQpmKglRYF7pANy1sj8oFpdSldKlKQCqWFLlghQCizL4k1MACAXbpvFO3bYcFqhQ3EEVqgAS22BCQ1aeb9H/UtAZ2oclqiCzOnFr3TlzeMqHdBVrUpUteCAXQ+6gN2yMbZMKyEJ1UpK1gkqTlKsh0kHa7pBDDyN7rantBZUlKAE3S6pgYcaqQEgkFSnYm2CGLmyHavxHKH+GASkghyQQoKALpppWGJwq3UuBrHTm+kZuSLHtH4glSyv7ykghLAMV4CAXqJfJAZgb2jldb2hMmqUpTIScAIyQXTZQBcmoOxdvKK/wC0kqK3dKm4gxLElxaxSonGWLvBkmWUkrUgip6O7Q4ASz2UWHIhJUCRwly3ZDSUTKUmySJJLVFIJDAhDO7OKieE4wFZ9zJnzaqCfCLGpRSOKrZLMRuU3+ULp1SVFIRLSFE8ICAolVqlITSxOVOajbzZ6Yspcq7xyzJKkqKVEtVQDYtVxFJuRw8IMW/kgClcxSVKCaQ1rJcgkKDAsSbk0m98WaCo07zUNLCQoiwVfis6g6ykMQSWDAKNmivJB4qS3NViBkXWaXw5HTEOSpaUBSlVGpgXAVbOKgxUCjINhYMeIAmqkgKpXQAFFKlAXbZCHUpn2WAWGHgkyYUpAYy7DiFqUs4Clk1J2cKWASRvaKufStNiCFFmAKiSQXPCQx6gk+QwVeoC2IqJKQFWDG3iVgGzAdE87wUBa9n6h5gPG6QUmpS/MXVUFZyFYI5Raz9TZiCBzJGbDbOB8o53STQ7OSUh1OedIACQWd1C5Zs4hvXykEoUpRFDkAEMSWub3ZudnPOObUgnLkadFfqT3c1VPC5qYEBibklixc7ZubbxKUvuaSsAlmMtIRUl2pKrg24c1HmA4IXRNKlGZLWEnHGpICm3A324ugF2gpn1sKipLOTZJIL1FRLXfBzhwo3PSuhBVTUkso0BIvSgHrbvA5u+V3fO8ZpwDTTMJADmgMUMoXKTxqe1kksz1HCq6ahIbZItTwu4a58YYmwHle9ipWsOoFkY/iNSiwF00kWvlgfCzCGkBOZNmBRHEvhDlgWrKWyArZnbYh7xpaVHiUAFFILEJluCQmySRUWUSS7EAh3tBUlPdjiSGUUlDlbOKg+SkM6WLpLEgAgODRy0gKplEKJLFK1oSWBJUl1FlgWpAYgAgpUwLofAVE9YbiSxxhuVmcKLX3F3fAi17N7WLMpb2DMASxLXpDEWe12Ie5ih1UwhkqWk2tV3jjJuKSxcsQFqvzaICYmkgVpF3I54H3s8NO+2GMTKCaEnR3/2mQEFSjJoA8ROPMMKdrnltCq9GhaiPC2KQrHlSXLbh3jk9L2gEEELSUpFRAxZhnMoMMENuTvFz2drZQQaZiQS9qQSnyY3CXAfkBnflnpOPRspWO/2alCgoTVFvFLNLlwQBzFyDZ7Bny1Wezu7JJU4qcFayCCzMHDlx6QzqtYkkELUOT1Ns5ydjdoMjXrVmkptgMOQZwA/Rz7xCckVwV+p0QyWDMbh82yQ3L2gKU0gAOoB2pJBTzKVFgAb2bZ2Ji0mlCqmBd8Ei3+axDDzHOEdZKBHCGU72BWcDeu2Msd7Yi4yEal6kkAoJVYPxDNybMUqAtuDY2EEM81FD4Zxwuktvys2YW+yKIcqTzpdjf0LXBPPMZ3qgONC6U4LBTM7qAVkPsCGc9AbpMCwmalIDqBIw44jvvVcekZCytEtV5YRfcjxNnO4L2IBs+LxqLhFJFItDr1k3NKXYAEk+4YP7xA9sKWEhCitImAKqIDd2q5DpJUoKSOmekTQlwAzD/cPTPODykhOwH6fXWOVuKZPIGROXNqoJTxKqISE3NqnKb+EFrGwvakuaXstRCDMNS0s5ACQSA1xuHJtEdOwdIFiSo33Jc7ud/lBCpruADhy3tcRMp+IgkWCdEBlz9coS7QKEJKnCe7YqAANVjw3BIfoHtAJ2uplrUJgDOHAqAVjbkrP5RxvbvakyfMAZRTim1yFKdSQCVJNLBwcucCK0tJzfPQSkkOdodtfvSuWFEMwdSqUmniNvCrYK6gs5EUS6RxFKQEYdTtzDm5AzZjZnaHpFUt6uEuGliYOAOaqlOpyUuCpn33srLmgLs61swKFn71slL9LJSb8mEejGKjwjIKZ1BtUoPULsHAAu+AASw5tcO0MonBL1VKBu6SOJtgWdrC9IHGTWGEQTraEYMuslRWtaCAGLJ4XKQ4c0u5UXcCI6UVunvZcskCmlLqmOXLm6iwCVMLdLXBG5+oBWVKSgFgyFKIG7XJUbZPGkEAANeJTNOpLHkxCUqUUoSQWKil+GxV4nPVrtrSpFAl90glzxJWS1KXmEFKQwBpJXUOIAYsn9owlEyesOOJa2Ckhgw4WCeE83c3EFANJ0l/3ctawwYzWpACr12S+/wDxQzgNa+aoqWoKJRMlrIKSp3Q5cyytNNFDUlL7PS1oAvWKCQkFQsCpuI1FayA9geAywHOQ9O8BQpKUnwlKiAUpT3hLFy4CggHJBYqNTnqAOKQiogCsDBSAQAQAeFRNRKrO+DsbRDXJUkBS13V4HCakhRIAUHJculwG67iASZyAp0BCHBJQoS2NLkspKWdnZLJOeIwOQJZC5gZKyeFI7x2zcKCgkEKbbwwqEN6fUBLgXKgGAcFruS2btsLjGIu1yHFwDyB/8gM4jnBNWpCQ6k0EVBk2RxBJCnUbYZ3Dm7gg36pC1pSULpdspDmwN3s3RtyHwIw1V0FHMBXdLUk0hQPA6RkFgaTZI3DHf0Bp040DgNTgpJcE1GpktYkMbnJ8rvdqaMI38RNZASFeHIGybX6mK1c8p8ClFTsCpX3GwoZHCxs7C1o2i8lY6Cz9CQ3fWDOEuDUQQzXpU+KgoZdzgykE0ISJIKFFu7BKnZw4UFuJhdgoguLMUuIVkT0gkEpUoqwkKL86kLDErUDYnzy0Pr10t5gTUmolKQk4RcYpSFKpNwSSzBzcxbsTALkMZjrTUCUpWCaSgVJPCEkJJ4TlVgU9Y0tabkFUtZxQAUFjuVLcjJtSB/CbGFe0NRLSEKy5YEpNLvfJUXZ89Ww4Qm9p94rhQBzYMGc4CnJ57nlyhpNgot9FgdbLSFBZ4g9gogbMUkux3ak4PWEJ/aVlFE27PgBg4DNglm2gv9miYCWelNikUlV8YKS5I3tZyzCLDT9mpCWXL4bGm4IIJukJUoHJBDElrEQZRR1Q+nfZR6btpSVOosRgpADG77buQ4IZ+VhdafVhXCSnL2SwufuhL0i1jb12Dr+wEJdQWlQcguDZRexYdLEZiulzWWVFAWEjjUxJ5koch2DnBtkcqTjNcD1NFxOmsSkJWRUtLqGzi44jilJVam4wcFtU1IFnD48Jd+tPle/pHPabVgGx7yoZchs2AcsbjL42iw0HatiBw8hUTfkWIHPP5X5p6ZimWMpYJseIdS/y6xMSlB73Yi1/mbnO/OIpBVmiqzFSEkAbsFAgO23SJTZZCLJJB/6cwAMGLlJSskuWswA2G+Los0oKAupy+SMH1GcBsQKslQCSRbxO9uV7WO/TMS+1YA71NtglXzdBA6MfWJTC4BTSQc1cJF2/iF/Uw0hEpiSxNZIwQ22RUAQFXDY/CNQoqWpy6fCcuxD+rgHlYRkawTSKRf6XUK3Pts3NoOrUvZhvyf8ASK1WvSgJf7xASHAcnkCoD0huaVMqkXYtyq2e7t6xxSjzZFjSNSAWCbUuVbO+G+cJ6rtmRNlzQopT3YNKlKUljSA4JAKCKwOFyArkbwVrVy0pExC1rNTmUCzByGcvsPeOQ7U7WXPNaa00p4gkrJSoqwas7GyckPkRro6OTv8AkLN63XzZhFypDuEkKCSAkcYIwCavCRfziGgmFJq/dm9KEqpABYDP8TMA1xnlFZJnJd1qUtxuaXzccWHcucxYzNUZdCUHwlkpkqNXhBIKhxvUVEgK+Qj0sa4IaNykAKQgB1g0im5ZWXGVZNi1gXhmVoiFJStCSSaUIMv7xZymWkAlhxVFTYLFgQvNZJCFzVKWzFMsSyAAXpCg1RAHiTUly7nMF1IRLl0lDd5/iGohQBoJQpQ+6B90WJN02EIBhWulJdMtJqvUBxpYGwSpLOlm8JUkOLnJgNYtEkmUQgAqTTLHiACaiVF2yndy6v4WhHTSkuqoGWEByVXNBKQBcubqlpdI3BLAEiKdRSthLSkFkgtLUEkEF2paq7ndibM8LEVDZ1q+6UmXJFFaCaQ4DJUGKwC3iHiIbbpLRhSlItVURXUoXdg1SuN7MGIFhbeFNQqXV3dYWC5cqAByok0gFywxctBJKhQVlLBL92lIypIBBUoXID3qe3nAA/rZoWtYl8BDlJcFwgMAlT8CghJDpIJY1OTdE6lS1GZwFTtUoUpDnZskjcgn8YDN0fgFkLABAAKVsWUFpcG93sAQ2bQWZp01GtYcnCL3YDcp8yxA4bXgSoBrTSwiWVrFSlgFuLFdbu1KlhQT/F8yCvMmhDAsgWpBSFF0hmIVYWKhnfmYNKlAsDMlggF0pTTUlIKuYZgnHVrnJOzuyxOvO4aS6WOXJyMA2FiIhyS5Yg2k1NCAaSA4QWl0h2d6Esw8IfmQNzF/2eupIUUlDu9SWOdwfcfTZNSkgfewLke5DB/bbpD+lkgAg88UnJv5fOODV1E10NIR7Y0CFAJUArkcEeRFx7t5xy/aU9MiY6Ujw+FrC2zY/B2juVpQMgdcD3+cc58XdgJnIrll1WBsDi788E5/OD6fWSli+i1Czn0auSoMB+8r8SaiKnsAlSrhz4SfeCzZiEJpL1KDJKeFJcYUBw1Fr5ts94oZgUFAKclqXKlPSHJAAIs1mZh0jE6S13W9lEJKqcHb1Djn5R6uPmw2+S8laQLDKKVXHDUeSqSVENmx3YuzgQCf2ciWOE3BuU/dL2IsxPpE+zJYQXAOGCmHCRwub1HJAsSLxZfZiVLKktgKK2INI+4kksqmliBcFnvGMpUzqhp1GhPS6yUFCy1JYglRISCQCQwJJLHmGGMmLBPeOXExbOSaaUpFg3AEpAsGbnZ7sNfZdSFLSAASGK004JJ2qc1MCTsRapzdo7KmJlAyHKgXpcUjhcuBTYljxFuK/KMJyXg2ipdFdLSPEViXm5UQnJexLKzghrl+UL6jTyL8CalCoKSlKiACXUktYAjr82h4aXvaxqShCqsgMX3KhceG1wMnd3r9UpUsqQpTy0lRQ9BSGJNr0gFIIs59DEx74ZblS6KnUdgKcqlK7xKXdgykjqg8Qd8gM2YP2bKoBwarK3KTyJD2fD+T2hpElSx0UVF18CbXcEPU5FqQbsBzAdSua6iUoLCxUVE2IsFFlgEA73bAa/Q5NqmZ4R7obl69mSkhuW+3SN9825B5gWDt5fQxFVsyQUl3uonmCEqY5zSbXybCHNLqHtnzzv7ixHo0ZuNcmM9L0Pyu0AABY7g9ev4xuYgEAkBzuLG27Avnd3heZUPCXG9jjLX5394hNmKsAHxu1xyY7cr7RCXowaa7HZC0KYKDMLMdsNmw3z7xqAajUixIvu59MkhldPMbRkaQToaLBU4AAkkUh3fkCcvb6vEpWvBFSTUCLFN8G7NnGIrUhR8fA+K1MSbABMtNUw3YcKfaCfbe6lrBmIZNgUhSsW/4iUkPsoBXO4scnpNmVld2lrRNSqlKiKnIXUoAgMHSogDxcgcetRLluLElP8RSSkqBIs6hSS4HMsLGC6jtKWpQEtJCan4iVkkOzBTgZawGOtgI1BWAKgguwSTSHN3tgAEuogcg8d8Y4qikhjTqBLKJYligClIIO5ZzlRLJN3Y7kb0khNARSxJJwTbx3IskMLNctmBL0wb7/CQakpKkm5vdgA5a3PzETl6tAp4FKIIswSkNlzUSS4JDBO3lDoKHtHoKnS4YKNfElIJYkJrdTklgwDl7bsvM1xlmkJIUEsKkuRcklLhgRURUOfWA/wBq1KClkhDEpSKgElmBSDUHO6iSW9BAtT2gurxLv4arty8wCd/5wYuwxL/T6iZ3SnBmT1smXYqKUTMkkgpmHKQlJNphukpIhWZXLrSqmWsi6QUWA4WJHCznwgm92wTTy5s5bgKYsXKnJUeTgF7DoLQxpex1rV+8encggMWd3Lk2BsATbaJaS7DFFmtTA3Cnasd6AlT3ueErLpSTclqXOBFeNUglKVJAbZO1ycJBBy78yYZ0vYiQklgCXDJUu1knxAsXJuk3FJw4iaey5UoVFRAGznkDa9TjpyzcROUVwHCK7VTpCby1KAScWfIPVlWIyYzSTlA8MkEkcKlAqCCMFmKSQ1iRFjqtLLQEKSEuu4sXUNhZLAHLg7bw92bdL934U+IOXYXADZNiwMDn+NoVi/Z/Z0xZqmrLjKkkmwuUqe1Nhw/6RsIu5BSSwe1mwzjFsHe/nygXZ5TMBLFDuWIPiJLjwm7+l9oelytiwIe3LqW/raOPUm2+SezWnnOsS+Jzg3KRbDg5/nyiyTLCADzBYhx5ZyOjwHTJCSSCNrjNuu/8vOC/aMix5Elj6AZy7RyTdvgpETPUPl/LH17wrrNSqgqLqAAsAS17C1+RtygmqXcXBfp+rOceXW0c/P1k4zgyTSkkAurcniBSGa+52N9ovShbsYXU6ULAISmogM4q3BtyL3x5DEVkiQoEPwi1yVANh2AcFhi3pFwk1G5zuX9XGNvL8IN3aCRdLgMxBcc8ikjbPoBHQtSjWMmVOl0pJJlKSTcq42Zw5UoKVVe4JzYg8oIZBK1r/dqKKU1KdOwsFFJJyWAvYm5YFlehKEqISlQUGJJW7EpNjYAuHcPuLgmFpa1IBTLc1E8Tg3vUAbggClOXwdyRopKXKOmLTQ6AQHCBTZ+I2p8JAqBJ4jgOQwIMLztQVMSpCQ/FSFBqVOOAoBJD5NuWYXlagyKnJbJYi5YXDkZfewY9I3O1UtQJSVAkOCaQ7m72qNhkC/q5SiwdMs+0+0Ey1BVClKV4jLu6U2ZJtVYBhsLbRTT2ClzeEXJ7tZVWSReigcRCnFXCkOHO8T02m1KlS0AqSgUkJK0EC/CQhS2LC4DNZm2jes0JSsBTrURdTgEYyikFvbHWLhGMeByuXNBFapKiVJQQD918XyGcOXa+7lyY2jWIUVVrIJSDUSCpTM7Kap2fcnF4gtCStkKQokcPFSWUCGoNq2KuFJJfBtCA1TJVx0ubjIJSeFyHBHiIINr84FErINq9S4DqNRwokmpW6hkMcs7ht8xKTIVWl3c82Y/5xtdm9ExXmhLp70KcsQniSqzkuOFiCBfDGH9FLQpIWiaUrKigoP8ApsokD7wYb59IuUaRN32WEkcJD75uN/fl88RkzrsbkfX4cojJ0vCSWDqJyfLLDleJKk0/e65/D+kcnkxcr7Ff7QoPESGcVWz5kguQDGolqlmxBuzWP5j6xiMjq02mjOgHZ6lF6UANYKCg7G3CGFNrPc3LNE9Tp0rTS7bhm5Ne3I88PCupnrRJBCgVBnCk5y+DjyhSQlS1pVQxLEki3iBBD+9vxh427ujnoXVpFoUSLFOCFJsnBuTYkHbHrC4kTCOAKpLvcc+YsTHWytODdr87XbpGKkAYYfX8v6wb9FKRy8vQz1W4i1mSxYgOzkhrHZ4ZldgTFmpwOhH1d+hYx1SJKQlg5UQCCRSxc7X2bcfpiW4Qm9Qs+Ts9sOzejDaIf1D8Ids55PYYAJW66bM4SDTu5bd8n2hnS9kSigcI52Y+VnY2bJ3i806aiGIAIs4Jy7OD89oYPZ0zBSKtnAzfIvuGyGjKX1D8sVsp5PZ21gkens2IKrs0EMCU2yAHtezjYw2EAVJWCXsQDjyDuRkMWJfpAESEywwLAPt7kuol35kxObYjUjRhJIAIByq5ct8udnwcRBCVKm09yFoSbKWCwAF7uRVyHz5EmTEpBJxk56AMLk+m/wAz6KagJBL7PyvYHnYAY5Q7fYDSWSS745Br3Y3sM7wuFAg0sD5Wc8+dw9zfEPGQQKmcHqXADXIIsL8/5SRoAA6lHA2/G9sbu3OOfNIKE5Urnc/g3nf6EA1WgrW9ZAtwgjILjKbDIJ5FoY7wBnVf/LbHRi59Wgs7UJtSC24LAE9G9eXrDzknaKS9BUSHwpyeZvf5HEQWghsPjIv8zC6tVs5Hv02xGpmrJ3vu/qMfzERUiqD92+Xe746/1z+kK6gXsXcfQ9xDA1KSwvv9N684Q7Vn8KihL8nx6s+zXioW3Q6Bqmt7tfZ+ZO/1aId/1wQcNfo+fEfS/SK2X2ohbAXPIA+lhf5ekM0jF2+n2x1PtHU4V2IaRqiX3cEKtzI/7TliInLlpJYpsPHdLuBwsWF2Bsel8wNDPZ/Rhy3PLzPWCSkqYuzHkQ+CTYhsbxH+i1wCmaZCg7qBHoelVjuDg87ZiP2WbYgEn7oAN/cfXONo1dyFOpI2BpwX5sbg9duURVrCpreYBURY3IuWvtfz51+XRSlQoVEE88Fn3tjq7NuGhoapBQLABLhnsBmw3s8HWFqatrBhcWItcBr5vZ7bQI9mpewUDydNIu4L5DP16Q8k+y46jiId2V+EVJLlKSFilRuTwG7tghQ6WJiEnslVCqlcXOk7XuWF26P5Q2icUuHRj7wOS4BcKuXIJ54fDOqnMSAagA9+XO9hc5IPnFvUkuEGa7KP+xlkg89046XLXufnmLvS9hqAJIakPU4Ls5Y8jt9PBVSiOJKWGWCgEsOQ+6p+hBB2hnR6tK7ELHMlrWwRfa2RGM9WbXA8gSJIBpANxUkqUHILPe5t/Uwvq5aQXIXlw34sx+RgyZSkTEh7MQ4AwLgm5cEfQidJJBQSR1OG9L/q9+UXTshiExVQFvJQDv6kh/QxkFmSSmxJIGzM/S/J/lGR0ab44IKoKG4bPTbbETlquS/kduTuXvA50xJDJTnD9Qz8yPPkPKNy5ovUX5gX5e3nGjRzhhNF7jnY/X17wvL7eShW1sFQfNxmw+UTOobff29h+H6RWztC6iqotuAPk5e7NeCMYv8AYao6GR2r3jTHCTlwwLsW8ALWbDWIdjkk/tFDDJCjcEqdndncl3cHA6bxSy5gAFi3nS7Nggi98czvESl+QB3Llweozn5xG2rGX51U0XYpBLWDOeTtm/pEZOqu7knm5t+m0U6FF7WDtYcmuPrOInLmPf2sPu3dx09/OJemhFyiaGdv6+wH1tEJk4fP+Lm+234fnVicoKACgwwwf2PX6tE5k1Qu3z+umYW3Qw+uBMo0m5s+GOXdm5e8K6bsqasIUpwUm5IUCQGcvYYtg784ZkTCuwGWLYfzYsBc9feHBNYYNuRNnGed2O8PNxVIZaI19KGQLm5ztggFw2NrsehhUz1FtgQOvS9+Ywee7wqZpX4bC+GfyzfP1aCoUBlJ6UjLbl7fWLRzYpBROakWIIbocb++MvApiy9vPz9s4f0h4pQoEhTnoN9nLX88wCYlsEB/P8zyEJSHQoqcNt+ox7ZeICeCWLOcWJ9gFNzGI3MP1/TPr+cLLnKxdh5bfP03aNkrGF7/AN8sf0y/meUA1U0qBuXO+SPX3+rRBUwFy5Nnvd3e3zA5dID39JySPO1ji3m7AX2jRRGB0vZjGy3AL0258hny8hFolZSb0sRfNxfYeuOsBl6sniKXIuzWIAuSC7k7va+GtB0kU4BHK7gOM7pxh/yMObb7A2udlk8PvyLdf1jaJh2t67EZ28nc7dYFLnklwm24JPqxdwPU+8MImcBSES2JwbAKCgXte5PPZ9zEVRQvOl1m5GdgjDAXIF8WeM1LBLJJqv4eliPLF+saXrAFgJIBbwppLZvZid7KfbYCDDUHGzMyn67DOcuGh8gDqIR4SwORuOYD+9t4DUWdyB1BGX2GfPEPvVSUTKf9I6kuLDn55iSdLLVm4FhZ9ha6j54GRaJyS7CipUdg4LWB9Orsx26RhmKGzg83It9fV4uChSRZBIOXTfFi+B6+ghbUaaaLlR8tgeZL2FuT9Rd7jJMVC2knLGQcW4QWvcYt7fnG0FLcXeeYJFmxa433jZUoC5awLknwkgJIIRY39ww6jk6hROFcBP3VAMkB+JQGH3aKcX2A0meyQtC7ovkO1wXTe4qPyhmRPUUkpU6uoAJfi2zlywv0eDu6RUqzHIVkWcE2DFxCk3Rk3QsAi7E1WHIApKcgsCwJw8YJp8Mu/YdSypIULlsAM48gbe35xkA+2KQ7gMcEAlLbEkCxLYI9YyNYJ1wIopQJA2a/43HoM+fKIld9/Q8je36xXImqDMRYQwhKy1me17P0c2PLpHU4nPQ0J+C3qHzGKf7z+vW36RBOhWzgOXFgUWzsSLdQWz6YJp3cEHDpazWF7/XqqCgsqQFWDXAubNs9rHDP7PEZkki17+pPnufXlBZaqrVpS7+IhN7bqUASXLvyYVXAbXpkIYKnIWOUtqR0dy7kfdHq7xDdAJy5fq/luHx+kT75RDXtzPL8IkJ4BqpSXG6Tvzw/oX8ojLkVEl3yVN63Ys48haFY0a70gf02394kEKJTUAKmZylmL3y6bPlvziawHDbZwb+kQJGRY5f+Y3hWMuiyAKGc5Jbh6JuXBuxPUPAZiq7OoB7i/Fj7zDfYQjIJLKepXUVHbAvdhkxZSNUAQcqcOel7G726c8bxztYlWMIQUimn6Hr62a7weZKF2JL7DkL/ACYD6YwGpsxDB/vOOrDHnEJuqYEXqdhVg5FuuC7bnGIw5bGAm6kXBf5+ePp4HK1GWc4uWFups7/TwHU6kgkXIOand8eL3GbwBAe5/Mg/RjdQ4EWUviFgSXx5cjh7v+YzC8/SPg+hBbHUNt+GYGqeG3vycY5/r/WAhS3BSpTNs7eTkMIaixgJ8sgkFnDj8zt6QFaDfF7AueWARyNvODlANlF2xj0Y5NtuvtsIBLEgOGcjY/hyeNkxCplXcAg5tf1H44g1xkEA4JHXmfSzwaZ2UQHSpyS4yzEWI6u5z0hdUmcgB6QHBZRyQLs+W6coq0/IDElQKshTBg74bLcre7C8RmSFOLuNr7vjzbzz6RiZeT4b4UG5bsx9/wBYhNU2QAwucZ5vtjlg7YmueChhE1QSU7EMzhnL4BDb/KMEo0JUVYDMHIDEgNkC17NyLbgQt02Z+o5PyA33x5GJoTMDEMAR9yrB+iMkFsmFQGpqb3LMxP8AW97+XpDiO1WYMRjLZf3e45wvMkmmoCoc02ZixqxCaiT94sH9f1eDFS7CzoJ/ahpbL7i13d6g193hMas4Ex1ZTkFObYuwfCQW3isGpUAHI3wA52LnLtzhhGrStNLPe1yGL3ZJ+jE7Sih2XB1bpFXDc78TkEWVe7ezZy5JqaknuzSu/iuXDXNQd7P+YiskpLOFFN29/I2fzgwTMFksVbqBIcWHC1jY9cbxnjX6js9G+CvhXTanTqnaorqRNKEvMUAAEIVzv4jc7Dzi40vwXoZiJX7nVyzPKqa6iU0gsZh4ky6khwF5cAh3THOfC/ZWo1PY0+VKUgTTqVp/eVBJTMkolLFi7hExbNul8RdfAx15nSPtKEyg04zgLVTq1EBPGRMSsTFzipKWBtUzJHo6elDFWkUebMpgSxPMJs93IyxN7ecZBhpvCbEqyCQCLY48ANj6GRwQkiTgUJuL9faH5gASAHZ8Ek8733vGRkdcjAhUSGPPp9bn3jRy29r+b7De0ZGQkI0m439+Rg9Ti4e2/rGRkDGEy/r9fOBFTHF3FzzJAf3LxuMiSWHwD9c/0idNkqvf65RkZGb7LAhLnb6eDSJ9LW5Hpk7c4yMimuARaIXwgt/Us565OYDqppSWFwRd7+3LEbjIwgk5UWV4nkkHmNyTziwlTCQ4senUfzjcZFzXAASvhYsWIuRfi6+0ASASXDtYP5fh0jIyCuBEwkAlh1+T/n8o2UuHtvtyjIyEhENNMY2sRg22JHK+BFsZbn2/GMjIjU7Giv1j5BZibetJNmOAfeEe8pNrHmOgJ/KMjI1j0MiJzEDr+T/haG5QqZItu+dsbRkZFyQzcs1AC1+d8P5X9Y0NM6iCbgX5FnwHt4eZzG4yJQC02W6Tiw5bN+N8xHTpS1QBBB5i9n5PtzjUZGgh0rIdtlAP7n8osZUykpIFySH9D74jIyMpFI9O/ZtoJer7Ono1EtMxCtQp0kW/wpTbx2PZ/wAOaaTNM2XKSmYorJVdz3pSpWT/AJEAcgkAMA0ZGR6Gn+qKR836nt1QWzWZ8i16Wx0z/WMjIyOaOnGui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AutoShape 4" descr="data:image/jpeg;base64,/9j/4AAQSkZJRgABAQAAAQABAAD/2wCEAAkGBhMSERQUExMWFRQVGBwaFxgXGRocIBsaFxgYGBwbGRocHicfGBojGxcYHy8iJCcqLCwsHCAxNTAqNSYrLCkBCQoKDgwOGg8PGiwkHCQsLCwsLCwpKiwsLCwsLCwsLCksLCwsLCksLCwsLCwsLCwsLCwsLCwsLCwsLCwsLCwsLP/AABEIALUBFwMBIgACEQEDEQH/xAAcAAACAgMBAQAAAAAAAAAAAAADBAIFAAEGBwj/xABIEAABAgUCAwYDBQUGBQIHAQABAhEAAxIhMQRBIlFhBRMycYGRBqHwFEKxwdEHI1Lh8RUWM2JygkNEU5LCJJODoqOys9LTF//EABkBAAMBAQEAAAAAAAAAAAAAAAABAgMEBf/EACgRAAICAQQCAQQCAwAAAAAAAAABAhESAxMhMUFRYQQUIjKhsWJxkf/aAAwDAQACEQMRAD8A6T+wCouhExPkktDem7GnAXCn5MY6xerZTE/J/lBkauW/PrSr2xFZHPtr2cxM0Kki4PrEFOmOsElKssxDMR+sJ6jQJILc7/XrBkN6fo5zvoPL1Ia4ER7RSQbB2LWhWXJUekWZ9DM2eOkbQCbgWiCFJTj5xuZ2kAOkIL9jRmNG032isRrnLw4jWAwUNMsEFIyBDFSRcbxQTdQPSNyZiin8P0goeZcTVPgRtUphs+8IyNZSL4jc2fVCoeSJlYfaIFZOBEZaN/lB5epbAgA1J0yskRMJ6QWUonOIIJlzgQFCE6dCxSTFsUpw1/w/nETMSnADwCopZko8oCNMS94sVIKi59P59I0mWUpITZ9+nIecMiiuOgPSIypVLgM8NolE7+ZMTIpsCIBUJqlc8xE6Y8jDhkKNzbzhiRpiQwueZx6QBVlOdK2QY0NMOUXKtC3jV6JDxpEmU7FBPmYAxKdModIMZRO0Wakyw1KQOZI/CJMA+H5NBYYlQJPSM7m7RY/Z6rm5/D0G8TSGDFmx+sFhRUqkvEPs3nFyluQMDpT/ABX+UFhiV8uTtvGRad59NGQikjy+T+1vtEAfv0ltzLl/O0Myv2168G/crHWUQ/qlYiv0vwRqCP8ACQh/4inbmEkt6Xgk34L1Cf8AhJV/oWD7AkW9P5cb1o+yfz+S8R+3ec3FpJajzExaPlSr8f5SP7cVHxaBLt/1yB/+In5RzSvhXUX/APTq9aflxPvy26uJD4U1AD9ybBySqWGYEnqcfVoN5ex5TOhH7YpZLq0BbpqCfkZQeH0/to0YDfY5vkO7N/8AuEcDO7NP/Tq6s48nps1t+sQHZLlkywSNgE7gqHiOGBN+UXuiUpHoUj9r2hufsU0f7ZX5zImv9regVZWj1J8kaf8A/tHESvhieCB3JCXZnl88u5+ue7Uv4eXcqkrbLBabgX8QQQNhzziwE769lXL0dX//AKZ2cr/k9U3RMhvlPjZ/aV2cACNHq/aTm9rz74OIrtL8NSFIFSCktsovjPL3D/OG5HwvphYpJ81Kv7ECM/u0VjL4Dq/ab2fb/wBFqzbFEm3/ANaJo/ahoQG+y6xIf+CSPwnRH+6+n/6YN91rGbDKj0+i0SHwvI/6I/7lNt+p9BvD+6THjL4GUftE7LUHUmeg/wCaWon/AOQqEST8c9lE2nKB6yp+/lLI94V/urpz/wAMDyPPO1vIfLaMz4NkKaxDNYCXfGf3bvbnD+5FjL0i2HxVoCzTwfRfzNNoIj4j0YNtTJHnNQP/ALiI80+JPhvUSJhIl95KLkUJJYBvEFJUUnByRazNFOVzmAKG5uP6AA+frGy1bXBm5P0ez/3m0hNtVI/9xJ/B4Kn4j0Vn1mn6nvE/0+ceJyZeoX4UKXzpBIDvkpekZzB09m6pWJKx/sUd/K/KDcFmz3iQJK/DOCn/AISD+BiatHKfxCPB5fw1rFkNKW/Omlmsblr+sPDsvtVOJ+oA66hTeV1tD3UXm/R7SdPL2UPcD8jEvsMo5U/O7flHic/U9pSyEr1UxBOKpoLsccNRBOLtE16jtFIdWrmMz/4ks4/3gj2e8PdiGf8Aie0J7MkvuR5iJ/Y5I6eo/SPC583VoP73Vz0F6WVMn+dqXBt1jB2rNSCRr5qiNhMnH5rZPzfzhbiFufB7mrTSmuon1H6RruJX8RfzH6R4L/eHU5+0z/8A3V/rAz8U6gf83NfrMP5w80G78Hv/AHUrcn3H6RBWnlO7+zR4Efi7U7aqZ/3CMPxfrB/zS/Wn8xBuIW98HvStNJ8/NjGzppRG582MeCJ+MtaWbUqL2FkZ5DhzD47W7XOO/bn3YP8A4Q9yK7Ybl+D2tGnlDDjyaNnTSTz9/wCceIj4m7UBYmc4yO6/RMHT8Wdpj7s0/wDwVf8A6wbkfY9z4Pae5k/wj69YmhEoYSn69Y8TT8bdpO1Cn5GVNDNn7wi1kdu9s2/cI/3W93nWiXqQXbGtT4PWgtH8KW9IyPNNP232q/FKkN/qb/yMZBuwfk0Un6Jdm9uImgmUusgOQxSQ7s4UAQ7HaHUT5ijsnGHVuXswAszG+7iKXtQzJUlKdIhKWN2CLJAJJAVZR5k1E3s5cViNNqpoBmzFJYFREzhSGuC9he/3bNHkqCfKfAZNHT62frAR3SEkPcqy3N3YDNqT6QFEzWpJFSF8ThSqQG5EJSCG2vk3fbl0dhzQkrJAUlRFiPAhNThQOCpIA3uDYCxgJrDvNUZaXYk6jw5zVYq8bAHhp32tR44a/wCE5M6uZptRNQapoSou4lgANZhUoLI3fO3UFNaAlvtK5HCRTUGLUi4JU5NRI8IcDZ3KS+0pc1CQqfLCk03FRFVAJsFgLSoEjKgDa5xUrladgxmzCQAAxSNwpxSpQWACWNrWsCzjF+f6ByOsTrpTApmS6cDiSB0AvyGIKFPcMRzBf5iOP0+jklwVlKiFBCVSy5BVUklKdh0F7NS5EXGp7UlyXCtQhJDKCEgGxPIEFTgLurzuQDES0l4KUn5Hdb21JkqpWsBZDhAuogAl2wAyTdRA5mFZnbZUKkgywm5K6SGCVEkmprWwdixLQf8AtYFI/dzFBSSQRKJSbqAGGTUASHOCL3DkEuxUWNRDlMtlMqwqckrIcgvh8WiVUe0DbfRWIm6sFxNK05alI3fhIFxZmNw+5aLBOvmg0kqJsHSFC124mZJLPYlt7wCfoluwM2ZU3GqYEso3IZCHSwBJcNxBN3YJarR6pIAl92oqqJAUSwtsQALuHSwL3CjeLTsXKLs9tTLgIcMSD3igSz2y5cjNw2HFoJL1sxZYyVFJtxTFM1xdJS5UwHMOd7mOcl6HUy3XMWlKEcTAFZU1zQ7qNLkmlwCX5wvP7Umy3TLnTEmqlIMshVCQRUqXRWssCQS5LEgC8Uk/DDL2d5oNIlISQlPExdNdyLuHUWs3mxcm8OqQWL43N2weZtnnHBabX61awAuaCwUwlzEC78JJQAWd7tg32LB7E1E5bTCS6XCl96oAKPhdQ4FZNNx7wq9srP0jtFzh/Ei/+Yc8h/X8IEuRJmZEteNklruDu18RzR+HAgXKlzDkBBCSX5pSLkU5J3G0KzZa5aSohEtncigMObBWd2L+UKl4Y8n5R13dyU4SkeSU8yGxzhfVarSA/vDKcXNQSWa1yRbO8cnN7QMwhLmUN1KWsNYOolJcFw/Cnp5WyPghZIrmBLE+ErWS3hIKx5OLM2TZnSXbFk30ixX2/pUOApJYfcHpbDm8Kn41kVFKUzCXCfuB3AbKxzFjeCS/g0A3nKUhuJLU1NcJCkl0gnd3gGu7FV3wMuWpaEAUNMOxC2VUt1JrGGdrAsSIPx9g8xjQ9oyJyX7tKUjHed0XyCzKLBIBd2/GJarV6dAemUrL0909v9Sg/kOUVPaaZ6QytElVZJLSzNBNhUtKFKwLCo+TM0Ueq1stSaTpUyjVxL7lUs9EgqTZyLu+D5Q1GyHNo6QdqaNTPKljnUiXYUkkuCXuKeF7nleGD2zpUcIXLSkWtSA5csBzsTHC6ztFCmSJUiVgWCQTSCxJABWo3uW8jAtKmbNUUSgVuHKZaQSztdSnS3+oN5mL2l7J3Gd8r4i04H+Kj582+t4Wm/FemcgzCrmyFkfg28c1o/hjVKDmV3YJN1UpJa16EPszgB89Taj4TlypRmTR9oUL0JUpKefFutiHZtzYh4hxgvI8pvwW8jtaWtClpUClJ4iARS4cvZxYwt/eqSAwub+BiNzuxxfG+8ctrNRWwYd3YJly3oSHKSUsol3Fy/lyNfL0ZU4SQqzMlCyAdnZdsPZr55wLTi+2LckdpN+MkXpDt/ESn/xbpmAp+L+YTs4qIIB3wRa+afLnzCfhyYQzSwxfiUUN6Oo+9+thBf7vlKR3moCCT4ElwzPYEikb2De5d46fsWczt09uST/xAPMK/MROV2nKWSEzZaiHcBQJDFsedo8+V8PILFE1MxQ+6FhNmd6UpU6mIttB/scxAaXKSCHFQWVnOOIJULgWdre0PTj4ZebO4PaUv+KMjh9IO0HLUmwsqUj8AElOceVgS0ZFw0ml2ilqFgmelCld4ZjKCPvK+7gAFYSP81LpUQdiI2ntlJFMtLLX4QhBUosMoSkLrIAuUgtS7MLXWh+C5aJoUVFcsJSwcOpQyVsACm7gJYHcG0WUrsCWkAFEuY4CVqUhIqSArISGKiFMXyHeMpaunfsFFlFp+yZ83hVLWgO7zVhIICSOFASLuriFmYEsWELSPhaaQTNnWSprCaSPCAkqWHSQ9gXODuW7BckBCECXKJSAiljSlBDLSGQWTQCACAk2BIiSOFJqNZLuwHEGZmdiWDRG/XRWCOcHw3p1JrUmaxTdLKSTa/AAFVFnKWztDum+HpKX7uSHU71VcTEsFHdIOHBAGLRe9/fD+v5e8auQRkHY8mAYfP3jJ60n5GoorNN2GhIZEhMtJqBDsWUb2BIuwObOcF3hp+wkSqaUp4UhKRSCzcrWwPJosF6whSUnKnAsbsHLlmFucLajVqmS1BAWlSmCCKUkmou1TgEBKiymfFnhZyYUgMyYVEEIWRUU1MGFmKrm6cj0g0uUdmJgitVLStZINRvgOsICQ6EguQKgDyPpCaxKWlSiUoWHS7DhwVIBIekkMqwcg2cAwdgWKVrKWK1EeFgotYkFhUwa9sj0ioPY05RWmXMTLQLUAOAohClFToFVVSlEg3Kr7xXTe3jLMtMohYS5IShABNIpCGULJ5EOak3dhFXqPiOa796UEAqTLSilnLl5akgrublwRdnvHRGE+zNzR1el7CWgqWvU8SiCtYSi4SlIKTVwAEIuQgEgBzazE37NJULoQQmmyE2SBwoS1w4TZItbrfhO0daZqqu8UoPwKKi4HjFze4D0gNazgQMKYkruTY1AkZIDsTfngi3kKwflkbnpHeTu2ZSQT3lTNZKXJcgBIAOXt0u5DGNSviWVT/iJD4cKcuzcg72Z9xHDL51BNLKZZSo8LFIQwy/JjyJYAxK0Mt6UhlO525MSCSByYC/KxtpC3ZHpiNT3ksK4VAh7D9dusV+v0qF2Wl05B4eE/wAQSscRAwQ7Od45DQKIAWhamY0gLQNlKNIJFdyCwu/NxDqu0+8K0KP71CVcfhCwGKUusgS1pqbiZw13FInBp2jValoa7P16EBfeKSkpPDSWFMupJAop4jUVMz1FiraLZHb2mQAozKSq97GzZCcHrd8ucx5/PKkF11yylwa+G4fjDtl7qBAPPnoTAACouDm6h7KIwPlGktO+zJakkd+n4t06iXmmkNxF2JVgJO5x57PDCPiOQtLS58oOD4lBKnYMQFZAJ2BEefIlhKXqVxBg4YAkmriUClgoOFM102sYGpIJJJvjKTthzZKupYY5WW0hrVkdxq+1JxooUg8JJIUkhKgUKSaXBKSAsWLXuC7hXtD4hlTCETZVaVLpqMvhBvkku21hZ72jkETZgamspIsU0gFtkkMFANgX3wxix0fbFILkOpVqbWLk2SSdsEPfNoT02ity+xvW/DelsAmhyzVOHUdgoNUScs5w8E0nw4iTMQuVLoKL4ULs1X8LsSCWJOIno8FlFQUSpiolsPTlh064ZojpuzJqZxWO6ShfiAKuIhglQJbbJHtGecuU2PguR2ooWISTh3vtbA58o39rCrhd+RV6t8sRVT9QoAOilSR+Tljcn3284Uma9LOCQBdVKQoMkOxGS5sALu3KM0myrLnUUqPGmWoj+JCVK2P3gSC4HXHSKjtKQeBIKkBJLMCA5SUgWYMxdsEhNjANf2gFoolpStCwyiXDAlLilNJukqttygUqXKKW5OlImKVkMWCS9SmD4Jbdo0iq5ZL5JS1qSunvaykElCgAz/eVlvCejvAP7OlrUVeFSqlHia5LFXEMF/8ASc7uTS5aJbhkpTZgkpCSeBIsRlpYHI0uTZxiuzkqChUsFyo1cQdsUlwEspwk2fbnrklymxAJ/Y5pYLI/1EC11G6QPOxa+9mZkSKwU6gOkMUTHTdwxDoNmxfObwqrs5lOkprDZSMAki9JPr+ETRPmIN3Sd2pfDWDOwYDYYcbQOVrhhSI6j4TLshSCl8GxDPZgG+YjIs5OqqAaY5YOlSUqa13bB9fd43Fw1JUNRRbIlmXVL05IWpK1prUVIC1NTX96lwGbHrdhUmYSimaEpAAUkhSi4IDpci2bl7B7wrpJATSspT3oTSVANa1tgcJuwxgQ5Wo7H8I4ZN3waJAezdMUd/Ukl18JJQSpNIIYskhIJUAFFwSrYiJ6REuQjuzNBCSGqYUiYpVCW2DghOHY5YxGbrKQpmKglRYF7pANy1sj8oFpdSldKlKQCqWFLlghQCizL4k1MACAXbpvFO3bYcFqhQ3EEVqgAS22BCQ1aeb9H/UtAZ2oclqiCzOnFr3TlzeMqHdBVrUpUteCAXQ+6gN2yMbZMKyEJ1UpK1gkqTlKsh0kHa7pBDDyN7rantBZUlKAE3S6pgYcaqQEgkFSnYm2CGLmyHavxHKH+GASkghyQQoKALpppWGJwq3UuBrHTm+kZuSLHtH4glSyv7ykghLAMV4CAXqJfJAZgb2jldb2hMmqUpTIScAIyQXTZQBcmoOxdvKK/wC0kqK3dKm4gxLElxaxSonGWLvBkmWUkrUgip6O7Q4ASz2UWHIhJUCRwly3ZDSUTKUmySJJLVFIJDAhDO7OKieE4wFZ9zJnzaqCfCLGpRSOKrZLMRuU3+ULp1SVFIRLSFE8ICAolVqlITSxOVOajbzZ6Yspcq7xyzJKkqKVEtVQDYtVxFJuRw8IMW/kgClcxSVKCaQ1rJcgkKDAsSbk0m98WaCo07zUNLCQoiwVfis6g6ykMQSWDAKNmivJB4qS3NViBkXWaXw5HTEOSpaUBSlVGpgXAVbOKgxUCjINhYMeIAmqkgKpXQAFFKlAXbZCHUpn2WAWGHgkyYUpAYy7DiFqUs4Clk1J2cKWASRvaKufStNiCFFmAKiSQXPCQx6gk+QwVeoC2IqJKQFWDG3iVgGzAdE87wUBa9n6h5gPG6QUmpS/MXVUFZyFYI5Raz9TZiCBzJGbDbOB8o53STQ7OSUh1OedIACQWd1C5Zs4hvXykEoUpRFDkAEMSWub3ZudnPOObUgnLkadFfqT3c1VPC5qYEBibklixc7ZubbxKUvuaSsAlmMtIRUl2pKrg24c1HmA4IXRNKlGZLWEnHGpICm3A324ugF2gpn1sKipLOTZJIL1FRLXfBzhwo3PSuhBVTUkso0BIvSgHrbvA5u+V3fO8ZpwDTTMJADmgMUMoXKTxqe1kksz1HCq6ahIbZItTwu4a58YYmwHle9ipWsOoFkY/iNSiwF00kWvlgfCzCGkBOZNmBRHEvhDlgWrKWyArZnbYh7xpaVHiUAFFILEJluCQmySRUWUSS7EAh3tBUlPdjiSGUUlDlbOKg+SkM6WLpLEgAgODRy0gKplEKJLFK1oSWBJUl1FlgWpAYgAgpUwLofAVE9YbiSxxhuVmcKLX3F3fAi17N7WLMpb2DMASxLXpDEWe12Ie5ih1UwhkqWk2tV3jjJuKSxcsQFqvzaICYmkgVpF3I54H3s8NO+2GMTKCaEnR3/2mQEFSjJoA8ROPMMKdrnltCq9GhaiPC2KQrHlSXLbh3jk9L2gEEELSUpFRAxZhnMoMMENuTvFz2drZQQaZiQS9qQSnyY3CXAfkBnflnpOPRspWO/2alCgoTVFvFLNLlwQBzFyDZ7Bny1Wezu7JJU4qcFayCCzMHDlx6QzqtYkkELUOT1Ns5ydjdoMjXrVmkptgMOQZwA/Rz7xCckVwV+p0QyWDMbh82yQ3L2gKU0gAOoB2pJBTzKVFgAb2bZ2Ji0mlCqmBd8Ei3+axDDzHOEdZKBHCGU72BWcDeu2Msd7Yi4yEal6kkAoJVYPxDNybMUqAtuDY2EEM81FD4Zxwuktvys2YW+yKIcqTzpdjf0LXBPPMZ3qgONC6U4LBTM7qAVkPsCGc9AbpMCwmalIDqBIw44jvvVcekZCytEtV5YRfcjxNnO4L2IBs+LxqLhFJFItDr1k3NKXYAEk+4YP7xA9sKWEhCitImAKqIDd2q5DpJUoKSOmekTQlwAzD/cPTPODykhOwH6fXWOVuKZPIGROXNqoJTxKqISE3NqnKb+EFrGwvakuaXstRCDMNS0s5ACQSA1xuHJtEdOwdIFiSo33Jc7ud/lBCpruADhy3tcRMp+IgkWCdEBlz9coS7QKEJKnCe7YqAANVjw3BIfoHtAJ2uplrUJgDOHAqAVjbkrP5RxvbvakyfMAZRTim1yFKdSQCVJNLBwcucCK0tJzfPQSkkOdodtfvSuWFEMwdSqUmniNvCrYK6gs5EUS6RxFKQEYdTtzDm5AzZjZnaHpFUt6uEuGliYOAOaqlOpyUuCpn33srLmgLs61swKFn71slL9LJSb8mEejGKjwjIKZ1BtUoPULsHAAu+AASw5tcO0MonBL1VKBu6SOJtgWdrC9IHGTWGEQTraEYMuslRWtaCAGLJ4XKQ4c0u5UXcCI6UVunvZcskCmlLqmOXLm6iwCVMLdLXBG5+oBWVKSgFgyFKIG7XJUbZPGkEAANeJTNOpLHkxCUqUUoSQWKil+GxV4nPVrtrSpFAl90glzxJWS1KXmEFKQwBpJXUOIAYsn9owlEyesOOJa2Ckhgw4WCeE83c3EFANJ0l/3ctawwYzWpACr12S+/wDxQzgNa+aoqWoKJRMlrIKSp3Q5cyytNNFDUlL7PS1oAvWKCQkFQsCpuI1FayA9geAywHOQ9O8BQpKUnwlKiAUpT3hLFy4CggHJBYqNTnqAOKQiogCsDBSAQAQAeFRNRKrO+DsbRDXJUkBS13V4HCakhRIAUHJculwG67iASZyAp0BCHBJQoS2NLkspKWdnZLJOeIwOQJZC5gZKyeFI7x2zcKCgkEKbbwwqEN6fUBLgXKgGAcFruS2btsLjGIu1yHFwDyB/8gM4jnBNWpCQ6k0EVBk2RxBJCnUbYZ3Dm7gg36pC1pSULpdspDmwN3s3RtyHwIw1V0FHMBXdLUk0hQPA6RkFgaTZI3DHf0Bp040DgNTgpJcE1GpktYkMbnJ8rvdqaMI38RNZASFeHIGybX6mK1c8p8ClFTsCpX3GwoZHCxs7C1o2i8lY6Cz9CQ3fWDOEuDUQQzXpU+KgoZdzgykE0ISJIKFFu7BKnZw4UFuJhdgoguLMUuIVkT0gkEpUoqwkKL86kLDErUDYnzy0Pr10t5gTUmolKQk4RcYpSFKpNwSSzBzcxbsTALkMZjrTUCUpWCaSgVJPCEkJJ4TlVgU9Y0tabkFUtZxQAUFjuVLcjJtSB/CbGFe0NRLSEKy5YEpNLvfJUXZ89Ww4Qm9p94rhQBzYMGc4CnJ57nlyhpNgot9FgdbLSFBZ4g9gogbMUkux3ak4PWEJ/aVlFE27PgBg4DNglm2gv9miYCWelNikUlV8YKS5I3tZyzCLDT9mpCWXL4bGm4IIJukJUoHJBDElrEQZRR1Q+nfZR6btpSVOosRgpADG77buQ4IZ+VhdafVhXCSnL2SwufuhL0i1jb12Dr+wEJdQWlQcguDZRexYdLEZiulzWWVFAWEjjUxJ5koch2DnBtkcqTjNcD1NFxOmsSkJWRUtLqGzi44jilJVam4wcFtU1IFnD48Jd+tPle/pHPabVgGx7yoZchs2AcsbjL42iw0HatiBw8hUTfkWIHPP5X5p6ZimWMpYJseIdS/y6xMSlB73Yi1/mbnO/OIpBVmiqzFSEkAbsFAgO23SJTZZCLJJB/6cwAMGLlJSskuWswA2G+Los0oKAupy+SMH1GcBsQKslQCSRbxO9uV7WO/TMS+1YA71NtglXzdBA6MfWJTC4BTSQc1cJF2/iF/Uw0hEpiSxNZIwQ22RUAQFXDY/CNQoqWpy6fCcuxD+rgHlYRkawTSKRf6XUK3Pts3NoOrUvZhvyf8ASK1WvSgJf7xASHAcnkCoD0huaVMqkXYtyq2e7t6xxSjzZFjSNSAWCbUuVbO+G+cJ6rtmRNlzQopT3YNKlKUljSA4JAKCKwOFyArkbwVrVy0pExC1rNTmUCzByGcvsPeOQ7U7WXPNaa00p4gkrJSoqwas7GyckPkRro6OTv8AkLN63XzZhFypDuEkKCSAkcYIwCavCRfziGgmFJq/dm9KEqpABYDP8TMA1xnlFZJnJd1qUtxuaXzccWHcucxYzNUZdCUHwlkpkqNXhBIKhxvUVEgK+Qj0sa4IaNykAKQgB1g0im5ZWXGVZNi1gXhmVoiFJStCSSaUIMv7xZymWkAlhxVFTYLFgQvNZJCFzVKWzFMsSyAAXpCg1RAHiTUly7nMF1IRLl0lDd5/iGohQBoJQpQ+6B90WJN02EIBhWulJdMtJqvUBxpYGwSpLOlm8JUkOLnJgNYtEkmUQgAqTTLHiACaiVF2yndy6v4WhHTSkuqoGWEByVXNBKQBcubqlpdI3BLAEiKdRSthLSkFkgtLUEkEF2paq7ndibM8LEVDZ1q+6UmXJFFaCaQ4DJUGKwC3iHiIbbpLRhSlItVURXUoXdg1SuN7MGIFhbeFNQqXV3dYWC5cqAByok0gFywxctBJKhQVlLBL92lIypIBBUoXID3qe3nAA/rZoWtYl8BDlJcFwgMAlT8CghJDpIJY1OTdE6lS1GZwFTtUoUpDnZskjcgn8YDN0fgFkLABAAKVsWUFpcG93sAQ2bQWZp01GtYcnCL3YDcp8yxA4bXgSoBrTSwiWVrFSlgFuLFdbu1KlhQT/F8yCvMmhDAsgWpBSFF0hmIVYWKhnfmYNKlAsDMlggF0pTTUlIKuYZgnHVrnJOzuyxOvO4aS6WOXJyMA2FiIhyS5Yg2k1NCAaSA4QWl0h2d6Esw8IfmQNzF/2eupIUUlDu9SWOdwfcfTZNSkgfewLke5DB/bbpD+lkgAg88UnJv5fOODV1E10NIR7Y0CFAJUArkcEeRFx7t5xy/aU9MiY6Ujw+FrC2zY/B2juVpQMgdcD3+cc58XdgJnIrll1WBsDi788E5/OD6fWSli+i1Czn0auSoMB+8r8SaiKnsAlSrhz4SfeCzZiEJpL1KDJKeFJcYUBw1Fr5ts94oZgUFAKclqXKlPSHJAAIs1mZh0jE6S13W9lEJKqcHb1Djn5R6uPmw2+S8laQLDKKVXHDUeSqSVENmx3YuzgQCf2ciWOE3BuU/dL2IsxPpE+zJYQXAOGCmHCRwub1HJAsSLxZfZiVLKktgKK2INI+4kksqmliBcFnvGMpUzqhp1GhPS6yUFCy1JYglRISCQCQwJJLHmGGMmLBPeOXExbOSaaUpFg3AEpAsGbnZ7sNfZdSFLSAASGK004JJ2qc1MCTsRapzdo7KmJlAyHKgXpcUjhcuBTYljxFuK/KMJyXg2ipdFdLSPEViXm5UQnJexLKzghrl+UL6jTyL8CalCoKSlKiACXUktYAjr82h4aXvaxqShCqsgMX3KhceG1wMnd3r9UpUsqQpTy0lRQ9BSGJNr0gFIIs59DEx74ZblS6KnUdgKcqlK7xKXdgykjqg8Qd8gM2YP2bKoBwarK3KTyJD2fD+T2hpElSx0UVF18CbXcEPU5FqQbsBzAdSua6iUoLCxUVE2IsFFlgEA73bAa/Q5NqmZ4R7obl69mSkhuW+3SN9825B5gWDt5fQxFVsyQUl3uonmCEqY5zSbXybCHNLqHtnzzv7ixHo0ZuNcmM9L0Pyu0AABY7g9ev4xuYgEAkBzuLG27Avnd3heZUPCXG9jjLX5394hNmKsAHxu1xyY7cr7RCXowaa7HZC0KYKDMLMdsNmw3z7xqAajUixIvu59MkhldPMbRkaQToaLBU4AAkkUh3fkCcvb6vEpWvBFSTUCLFN8G7NnGIrUhR8fA+K1MSbABMtNUw3YcKfaCfbe6lrBmIZNgUhSsW/4iUkPsoBXO4scnpNmVld2lrRNSqlKiKnIXUoAgMHSogDxcgcetRLluLElP8RSSkqBIs6hSS4HMsLGC6jtKWpQEtJCan4iVkkOzBTgZawGOtgI1BWAKgguwSTSHN3tgAEuogcg8d8Y4qikhjTqBLKJYligClIIO5ZzlRLJN3Y7kb0khNARSxJJwTbx3IskMLNctmBL0wb7/CQakpKkm5vdgA5a3PzETl6tAp4FKIIswSkNlzUSS4JDBO3lDoKHtHoKnS4YKNfElIJYkJrdTklgwDl7bsvM1xlmkJIUEsKkuRcklLhgRURUOfWA/wBq1KClkhDEpSKgElmBSDUHO6iSW9BAtT2gurxLv4arty8wCd/5wYuwxL/T6iZ3SnBmT1smXYqKUTMkkgpmHKQlJNphukpIhWZXLrSqmWsi6QUWA4WJHCznwgm92wTTy5s5bgKYsXKnJUeTgF7DoLQxpex1rV+8encggMWd3Lk2BsATbaJaS7DFFmtTA3Cnasd6AlT3ueErLpSTclqXOBFeNUglKVJAbZO1ycJBBy78yYZ0vYiQklgCXDJUu1knxAsXJuk3FJw4iaey5UoVFRAGznkDa9TjpyzcROUVwHCK7VTpCby1KAScWfIPVlWIyYzSTlA8MkEkcKlAqCCMFmKSQ1iRFjqtLLQEKSEuu4sXUNhZLAHLg7bw92bdL934U+IOXYXADZNiwMDn+NoVi/Z/Z0xZqmrLjKkkmwuUqe1Nhw/6RsIu5BSSwe1mwzjFsHe/nygXZ5TMBLFDuWIPiJLjwm7+l9oelytiwIe3LqW/raOPUm2+SezWnnOsS+Jzg3KRbDg5/nyiyTLCADzBYhx5ZyOjwHTJCSSCNrjNuu/8vOC/aMix5Elj6AZy7RyTdvgpETPUPl/LH17wrrNSqgqLqAAsAS17C1+RtygmqXcXBfp+rOceXW0c/P1k4zgyTSkkAurcniBSGa+52N9ovShbsYXU6ULAISmogM4q3BtyL3x5DEVkiQoEPwi1yVANh2AcFhi3pFwk1G5zuX9XGNvL8IN3aCRdLgMxBcc8ikjbPoBHQtSjWMmVOl0pJJlKSTcq42Zw5UoKVVe4JzYg8oIZBK1r/dqKKU1KdOwsFFJJyWAvYm5YFlehKEqISlQUGJJW7EpNjYAuHcPuLgmFpa1IBTLc1E8Tg3vUAbggClOXwdyRopKXKOmLTQ6AQHCBTZ+I2p8JAqBJ4jgOQwIMLztQVMSpCQ/FSFBqVOOAoBJD5NuWYXlagyKnJbJYi5YXDkZfewY9I3O1UtQJSVAkOCaQ7m72qNhkC/q5SiwdMs+0+0Ey1BVClKV4jLu6U2ZJtVYBhsLbRTT2ClzeEXJ7tZVWSReigcRCnFXCkOHO8T02m1KlS0AqSgUkJK0EC/CQhS2LC4DNZm2jes0JSsBTrURdTgEYyikFvbHWLhGMeByuXNBFapKiVJQQD918XyGcOXa+7lyY2jWIUVVrIJSDUSCpTM7Kap2fcnF4gtCStkKQokcPFSWUCGoNq2KuFJJfBtCA1TJVx0ubjIJSeFyHBHiIINr84FErINq9S4DqNRwokmpW6hkMcs7ht8xKTIVWl3c82Y/5xtdm9ExXmhLp70KcsQniSqzkuOFiCBfDGH9FLQpIWiaUrKigoP8ApsokD7wYb59IuUaRN32WEkcJD75uN/fl88RkzrsbkfX4cojJ0vCSWDqJyfLLDleJKk0/e65/D+kcnkxcr7Ff7QoPESGcVWz5kguQDGolqlmxBuzWP5j6xiMjq02mjOgHZ6lF6UANYKCg7G3CGFNrPc3LNE9Tp0rTS7bhm5Ne3I88PCupnrRJBCgVBnCk5y+DjyhSQlS1pVQxLEki3iBBD+9vxh427ujnoXVpFoUSLFOCFJsnBuTYkHbHrC4kTCOAKpLvcc+YsTHWytODdr87XbpGKkAYYfX8v6wb9FKRy8vQz1W4i1mSxYgOzkhrHZ4ZldgTFmpwOhH1d+hYx1SJKQlg5UQCCRSxc7X2bcfpiW4Qm9Qs+Ts9sOzejDaIf1D8Ids55PYYAJW66bM4SDTu5bd8n2hnS9kSigcI52Y+VnY2bJ3i806aiGIAIs4Jy7OD89oYPZ0zBSKtnAzfIvuGyGjKX1D8sVsp5PZ21gkens2IKrs0EMCU2yAHtezjYw2EAVJWCXsQDjyDuRkMWJfpAESEywwLAPt7kuol35kxObYjUjRhJIAIByq5ct8udnwcRBCVKm09yFoSbKWCwAF7uRVyHz5EmTEpBJxk56AMLk+m/wAz6KagJBL7PyvYHnYAY5Q7fYDSWSS745Br3Y3sM7wuFAg0sD5Wc8+dw9zfEPGQQKmcHqXADXIIsL8/5SRoAA6lHA2/G9sbu3OOfNIKE5Urnc/g3nf6EA1WgrW9ZAtwgjILjKbDIJ5FoY7wBnVf/LbHRi59Wgs7UJtSC24LAE9G9eXrDzknaKS9BUSHwpyeZvf5HEQWghsPjIv8zC6tVs5Hv02xGpmrJ3vu/qMfzERUiqD92+Xe746/1z+kK6gXsXcfQ9xDA1KSwvv9N684Q7Vn8KihL8nx6s+zXioW3Q6Bqmt7tfZ+ZO/1aId/1wQcNfo+fEfS/SK2X2ohbAXPIA+lhf5ekM0jF2+n2x1PtHU4V2IaRqiX3cEKtzI/7TliInLlpJYpsPHdLuBwsWF2Bsel8wNDPZ/Rhy3PLzPWCSkqYuzHkQ+CTYhsbxH+i1wCmaZCg7qBHoelVjuDg87ZiP2WbYgEn7oAN/cfXONo1dyFOpI2BpwX5sbg9duURVrCpreYBURY3IuWvtfz51+XRSlQoVEE88Fn3tjq7NuGhoapBQLABLhnsBmw3s8HWFqatrBhcWItcBr5vZ7bQI9mpewUDydNIu4L5DP16Q8k+y46jiId2V+EVJLlKSFilRuTwG7tghQ6WJiEnslVCqlcXOk7XuWF26P5Q2icUuHRj7wOS4BcKuXIJ54fDOqnMSAagA9+XO9hc5IPnFvUkuEGa7KP+xlkg89046XLXufnmLvS9hqAJIakPU4Ls5Y8jt9PBVSiOJKWGWCgEsOQ+6p+hBB2hnR6tK7ELHMlrWwRfa2RGM9WbXA8gSJIBpANxUkqUHILPe5t/Uwvq5aQXIXlw34sx+RgyZSkTEh7MQ4AwLgm5cEfQidJJBQSR1OG9L/q9+UXTshiExVQFvJQDv6kh/QxkFmSSmxJIGzM/S/J/lGR0ab44IKoKG4bPTbbETlquS/kduTuXvA50xJDJTnD9Qz8yPPkPKNy5ovUX5gX5e3nGjRzhhNF7jnY/X17wvL7eShW1sFQfNxmw+UTOobff29h+H6RWztC6iqotuAPk5e7NeCMYv8AYao6GR2r3jTHCTlwwLsW8ALWbDWIdjkk/tFDDJCjcEqdndncl3cHA6bxSy5gAFi3nS7Nggi98czvESl+QB3Llweozn5xG2rGX51U0XYpBLWDOeTtm/pEZOqu7knm5t+m0U6FF7WDtYcmuPrOInLmPf2sPu3dx09/OJemhFyiaGdv6+wH1tEJk4fP+Lm+234fnVicoKACgwwwf2PX6tE5k1Qu3z+umYW3Qw+uBMo0m5s+GOXdm5e8K6bsqasIUpwUm5IUCQGcvYYtg784ZkTCuwGWLYfzYsBc9feHBNYYNuRNnGed2O8PNxVIZaI19KGQLm5ztggFw2NrsehhUz1FtgQOvS9+Ywee7wqZpX4bC+GfyzfP1aCoUBlJ6UjLbl7fWLRzYpBROakWIIbocb++MvApiy9vPz9s4f0h4pQoEhTnoN9nLX88wCYlsEB/P8zyEJSHQoqcNt+ox7ZeICeCWLOcWJ9gFNzGI3MP1/TPr+cLLnKxdh5bfP03aNkrGF7/AN8sf0y/meUA1U0qBuXO+SPX3+rRBUwFy5Nnvd3e3zA5dID39JySPO1ji3m7AX2jRRGB0vZjGy3AL0258hny8hFolZSb0sRfNxfYeuOsBl6sniKXIuzWIAuSC7k7va+GtB0kU4BHK7gOM7pxh/yMObb7A2udlk8PvyLdf1jaJh2t67EZ28nc7dYFLnklwm24JPqxdwPU+8MImcBSES2JwbAKCgXte5PPZ9zEVRQvOl1m5GdgjDAXIF8WeM1LBLJJqv4eliPLF+saXrAFgJIBbwppLZvZid7KfbYCDDUHGzMyn67DOcuGh8gDqIR4SwORuOYD+9t4DUWdyB1BGX2GfPEPvVSUTKf9I6kuLDn55iSdLLVm4FhZ9ha6j54GRaJyS7CipUdg4LWB9Orsx26RhmKGzg83It9fV4uChSRZBIOXTfFi+B6+ghbUaaaLlR8tgeZL2FuT9Rd7jJMVC2knLGQcW4QWvcYt7fnG0FLcXeeYJFmxa433jZUoC5awLknwkgJIIRY39ww6jk6hROFcBP3VAMkB+JQGH3aKcX2A0meyQtC7ovkO1wXTe4qPyhmRPUUkpU6uoAJfi2zlywv0eDu6RUqzHIVkWcE2DFxCk3Rk3QsAi7E1WHIApKcgsCwJw8YJp8Mu/YdSypIULlsAM48gbe35xkA+2KQ7gMcEAlLbEkCxLYI9YyNYJ1wIopQJA2a/43HoM+fKIld9/Q8je36xXImqDMRYQwhKy1me17P0c2PLpHU4nPQ0J+C3qHzGKf7z+vW36RBOhWzgOXFgUWzsSLdQWz6YJp3cEHDpazWF7/XqqCgsqQFWDXAubNs9rHDP7PEZkki17+pPnufXlBZaqrVpS7+IhN7bqUASXLvyYVXAbXpkIYKnIWOUtqR0dy7kfdHq7xDdAJy5fq/luHx+kT75RDXtzPL8IkJ4BqpSXG6Tvzw/oX8ojLkVEl3yVN63Ys48haFY0a70gf02394kEKJTUAKmZylmL3y6bPlvziawHDbZwb+kQJGRY5f+Y3hWMuiyAKGc5Jbh6JuXBuxPUPAZiq7OoB7i/Fj7zDfYQjIJLKepXUVHbAvdhkxZSNUAQcqcOel7G726c8bxztYlWMIQUimn6Hr62a7weZKF2JL7DkL/ACYD6YwGpsxDB/vOOrDHnEJuqYEXqdhVg5FuuC7bnGIw5bGAm6kXBf5+ePp4HK1GWc4uWFups7/TwHU6kgkXIOand8eL3GbwBAe5/Mg/RjdQ4EWUviFgSXx5cjh7v+YzC8/SPg+hBbHUNt+GYGqeG3vycY5/r/WAhS3BSpTNs7eTkMIaixgJ8sgkFnDj8zt6QFaDfF7AueWARyNvODlANlF2xj0Y5NtuvtsIBLEgOGcjY/hyeNkxCplXcAg5tf1H44g1xkEA4JHXmfSzwaZ2UQHSpyS4yzEWI6u5z0hdUmcgB6QHBZRyQLs+W6coq0/IDElQKshTBg74bLcre7C8RmSFOLuNr7vjzbzz6RiZeT4b4UG5bsx9/wBYhNU2QAwucZ5vtjlg7YmueChhE1QSU7EMzhnL4BDb/KMEo0JUVYDMHIDEgNkC17NyLbgQt02Z+o5PyA33x5GJoTMDEMAR9yrB+iMkFsmFQGpqb3LMxP8AW97+XpDiO1WYMRjLZf3e45wvMkmmoCoc02ZixqxCaiT94sH9f1eDFS7CzoJ/ahpbL7i13d6g193hMas4Ex1ZTkFObYuwfCQW3isGpUAHI3wA52LnLtzhhGrStNLPe1yGL3ZJ+jE7Sih2XB1bpFXDc78TkEWVe7ezZy5JqaknuzSu/iuXDXNQd7P+YiskpLOFFN29/I2fzgwTMFksVbqBIcWHC1jY9cbxnjX6js9G+CvhXTanTqnaorqRNKEvMUAAEIVzv4jc7Dzi40vwXoZiJX7nVyzPKqa6iU0gsZh4ky6khwF5cAh3THOfC/ZWo1PY0+VKUgTTqVp/eVBJTMkolLFi7hExbNul8RdfAx15nSPtKEyg04zgLVTq1EBPGRMSsTFzipKWBtUzJHo6elDFWkUebMpgSxPMJs93IyxN7ecZBhpvCbEqyCQCLY48ANj6GRwQkiTgUJuL9faH5gASAHZ8Ek8733vGRkdcjAhUSGPPp9bn3jRy29r+b7De0ZGQkI0m439+Rg9Ti4e2/rGRkDGEy/r9fOBFTHF3FzzJAf3LxuMiSWHwD9c/0idNkqvf65RkZGb7LAhLnb6eDSJ9LW5Hpk7c4yMimuARaIXwgt/Us565OYDqppSWFwRd7+3LEbjIwgk5UWV4nkkHmNyTziwlTCQ4senUfzjcZFzXAASvhYsWIuRfi6+0ASASXDtYP5fh0jIyCuBEwkAlh1+T/n8o2UuHtvtyjIyEhENNMY2sRg22JHK+BFsZbn2/GMjIjU7Giv1j5BZibetJNmOAfeEe8pNrHmOgJ/KMjI1j0MiJzEDr+T/haG5QqZItu+dsbRkZFyQzcs1AC1+d8P5X9Y0NM6iCbgX5FnwHt4eZzG4yJQC02W6Tiw5bN+N8xHTpS1QBBB5i9n5PtzjUZGgh0rIdtlAP7n8osZUykpIFySH9D74jIyMpFI9O/ZtoJer7Ono1EtMxCtQp0kW/wpTbx2PZ/wAOaaTNM2XKSmYorJVdz3pSpWT/AJEAcgkAMA0ZGR6Gn+qKR836nt1QWzWZ8i16Wx0z/WMjIyOaOnGui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0" name="Picture 6" descr="http://ecology.md/pics/2010/08/ecoset_nezakonnaia_virubk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7663"/>
            <a:ext cx="4788024" cy="3730338"/>
          </a:xfrm>
          <a:prstGeom prst="rect">
            <a:avLst/>
          </a:prstGeom>
          <a:noFill/>
        </p:spPr>
      </p:pic>
      <p:pic>
        <p:nvPicPr>
          <p:cNvPr id="67592" name="Picture 8" descr="http://hronika.info/uploads/posts/2013-07/1373874789_uchjonye-ezhegodno-2-mln.-chelovek-umirajut-ot-zagrjaznenija-vozdu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355976" cy="3717033"/>
          </a:xfrm>
          <a:prstGeom prst="rect">
            <a:avLst/>
          </a:prstGeom>
          <a:noFill/>
        </p:spPr>
      </p:pic>
      <p:pic>
        <p:nvPicPr>
          <p:cNvPr id="67594" name="Picture 10" descr="http://infosmi.net/images/stories/articles/2012/Zdorovie/11-2012/07/3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1beautynews.com/wp-content/uploads/2013/12/air-pollutio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2700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3.bp.blogspot.com/-44jZX36_-fs/Tx70dnSI01I/AAAAAAAAAAM/xNH6XIItd88/s1600/1287138710QtWS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716016" cy="3645024"/>
          </a:xfrm>
          <a:prstGeom prst="rect">
            <a:avLst/>
          </a:prstGeom>
          <a:noFill/>
        </p:spPr>
      </p:pic>
      <p:pic>
        <p:nvPicPr>
          <p:cNvPr id="70660" name="Picture 4" descr="http://www.egotailor.com/product/10170/images/10170desig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427984" cy="3645024"/>
          </a:xfrm>
          <a:prstGeom prst="rect">
            <a:avLst/>
          </a:prstGeom>
          <a:noFill/>
        </p:spPr>
      </p:pic>
      <p:pic>
        <p:nvPicPr>
          <p:cNvPr id="70662" name="Picture 6" descr="http://us.123rf.com/400wm/400/400/baurka/baurka1007/baurka100700016/7441552-save-the-planet-conce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20480" cy="3284984"/>
          </a:xfrm>
          <a:prstGeom prst="rect">
            <a:avLst/>
          </a:prstGeom>
          <a:noFill/>
        </p:spPr>
      </p:pic>
      <p:pic>
        <p:nvPicPr>
          <p:cNvPr id="70664" name="Picture 8" descr="http://4.bp.blogspot.com/-mgCDIgQgG0Y/TqaMc-yws2I/AAAAAAAAAF8/Vez_4LX7Zvk/s1600/1-green-earth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">
      <a:dk1>
        <a:srgbClr val="00B0F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World Problems of Ecology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Problems of Ecology </dc:title>
  <dc:creator>RePack by SPecialiST</dc:creator>
  <cp:lastModifiedBy>RePack by SPecialiST</cp:lastModifiedBy>
  <cp:revision>7</cp:revision>
  <dcterms:created xsi:type="dcterms:W3CDTF">2014-02-04T14:46:41Z</dcterms:created>
  <dcterms:modified xsi:type="dcterms:W3CDTF">2014-02-04T15:51:49Z</dcterms:modified>
</cp:coreProperties>
</file>