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2764CD-B947-4A4B-A7BF-3255808ACA72}" type="doc">
      <dgm:prSet loTypeId="urn:microsoft.com/office/officeart/2005/8/layout/pList2" loCatId="list" qsTypeId="urn:microsoft.com/office/officeart/2005/8/quickstyle/simple4" qsCatId="simple" csTypeId="urn:microsoft.com/office/officeart/2005/8/colors/accent1_2" csCatId="accent1" phldr="1"/>
      <dgm:spPr/>
    </dgm:pt>
    <dgm:pt modelId="{5F30517B-EBF4-4614-859F-AE450A39AD9A}">
      <dgm:prSet phldrT="[Текст]"/>
      <dgm:spPr/>
      <dgm:t>
        <a:bodyPr/>
        <a:lstStyle/>
        <a:p>
          <a:r>
            <a:rPr lang="uk-UA" dirty="0" smtClean="0"/>
            <a:t>Опосередковане</a:t>
          </a:r>
          <a:endParaRPr lang="ru-RU" dirty="0"/>
        </a:p>
      </dgm:t>
    </dgm:pt>
    <dgm:pt modelId="{BB9F1F15-D84E-4087-8311-D9A466E688AD}" type="parTrans" cxnId="{89AC04B1-AE96-4BA8-8736-C6BE2363DEDA}">
      <dgm:prSet/>
      <dgm:spPr/>
      <dgm:t>
        <a:bodyPr/>
        <a:lstStyle/>
        <a:p>
          <a:endParaRPr lang="ru-RU"/>
        </a:p>
      </dgm:t>
    </dgm:pt>
    <dgm:pt modelId="{003169E8-17CC-48BD-953F-6475030DBDB3}" type="sibTrans" cxnId="{89AC04B1-AE96-4BA8-8736-C6BE2363DEDA}">
      <dgm:prSet/>
      <dgm:spPr/>
      <dgm:t>
        <a:bodyPr/>
        <a:lstStyle/>
        <a:p>
          <a:endParaRPr lang="ru-RU"/>
        </a:p>
      </dgm:t>
    </dgm:pt>
    <dgm:pt modelId="{1FB6B4E0-5C28-4F16-B68A-D1043E762F1B}">
      <dgm:prSet phldrT="[Текст]"/>
      <dgm:spPr/>
      <dgm:t>
        <a:bodyPr/>
        <a:lstStyle/>
        <a:p>
          <a:r>
            <a:rPr lang="uk-UA" dirty="0" smtClean="0"/>
            <a:t>Безпосереднє</a:t>
          </a:r>
          <a:endParaRPr lang="ru-RU" dirty="0"/>
        </a:p>
      </dgm:t>
    </dgm:pt>
    <dgm:pt modelId="{368037E0-14E8-40EE-9D55-16F05CA9D38F}" type="parTrans" cxnId="{369B16EC-9A88-4151-A590-C5FB080F7108}">
      <dgm:prSet/>
      <dgm:spPr/>
      <dgm:t>
        <a:bodyPr/>
        <a:lstStyle/>
        <a:p>
          <a:endParaRPr lang="ru-RU"/>
        </a:p>
      </dgm:t>
    </dgm:pt>
    <dgm:pt modelId="{A0D232CF-7024-4F6F-8798-FF7A888F4FD0}" type="sibTrans" cxnId="{369B16EC-9A88-4151-A590-C5FB080F7108}">
      <dgm:prSet/>
      <dgm:spPr/>
      <dgm:t>
        <a:bodyPr/>
        <a:lstStyle/>
        <a:p>
          <a:endParaRPr lang="ru-RU"/>
        </a:p>
      </dgm:t>
    </dgm:pt>
    <dgm:pt modelId="{C6A2595A-8D95-4B52-BE31-411D385F4DAF}" type="pres">
      <dgm:prSet presAssocID="{E52764CD-B947-4A4B-A7BF-3255808ACA72}" presName="Name0" presStyleCnt="0">
        <dgm:presLayoutVars>
          <dgm:dir/>
          <dgm:resizeHandles val="exact"/>
        </dgm:presLayoutVars>
      </dgm:prSet>
      <dgm:spPr/>
    </dgm:pt>
    <dgm:pt modelId="{2CA59C93-8EB6-46D9-9B19-C0CFAEFDFE2C}" type="pres">
      <dgm:prSet presAssocID="{E52764CD-B947-4A4B-A7BF-3255808ACA72}" presName="bkgdShp" presStyleLbl="alignAccFollowNode1" presStyleIdx="0" presStyleCnt="1"/>
      <dgm:spPr/>
    </dgm:pt>
    <dgm:pt modelId="{F14F88BC-FD50-4B83-BF70-14459BD89F92}" type="pres">
      <dgm:prSet presAssocID="{E52764CD-B947-4A4B-A7BF-3255808ACA72}" presName="linComp" presStyleCnt="0"/>
      <dgm:spPr/>
    </dgm:pt>
    <dgm:pt modelId="{F281DCBB-60F4-4373-9542-EF9E0407FF05}" type="pres">
      <dgm:prSet presAssocID="{5F30517B-EBF4-4614-859F-AE450A39AD9A}" presName="compNode" presStyleCnt="0"/>
      <dgm:spPr/>
    </dgm:pt>
    <dgm:pt modelId="{DC59749C-18F1-4E38-9090-4EFEC4D55031}" type="pres">
      <dgm:prSet presAssocID="{5F30517B-EBF4-4614-859F-AE450A39AD9A}" presName="node" presStyleLbl="node1" presStyleIdx="0" presStyleCnt="2">
        <dgm:presLayoutVars>
          <dgm:bulletEnabled val="1"/>
        </dgm:presLayoutVars>
      </dgm:prSet>
      <dgm:spPr/>
    </dgm:pt>
    <dgm:pt modelId="{F8CD150A-CF66-4085-8B02-64A037B893A4}" type="pres">
      <dgm:prSet presAssocID="{5F30517B-EBF4-4614-859F-AE450A39AD9A}" presName="invisiNode" presStyleLbl="node1" presStyleIdx="0" presStyleCnt="2"/>
      <dgm:spPr/>
    </dgm:pt>
    <dgm:pt modelId="{6C0DBA76-0D02-42B0-B269-0D45052FA0FE}" type="pres">
      <dgm:prSet presAssocID="{5F30517B-EBF4-4614-859F-AE450A39AD9A}" presName="imagNode" presStyleLbl="fgImgPlac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51BCAF90-CF9D-436E-9702-619803259E1C}" type="pres">
      <dgm:prSet presAssocID="{003169E8-17CC-48BD-953F-6475030DBDB3}" presName="sibTrans" presStyleLbl="sibTrans2D1" presStyleIdx="0" presStyleCnt="0"/>
      <dgm:spPr/>
    </dgm:pt>
    <dgm:pt modelId="{4812B0CA-5CC6-4DEA-BE23-0ABB7B041B70}" type="pres">
      <dgm:prSet presAssocID="{1FB6B4E0-5C28-4F16-B68A-D1043E762F1B}" presName="compNode" presStyleCnt="0"/>
      <dgm:spPr/>
    </dgm:pt>
    <dgm:pt modelId="{B8E8785E-C88B-4EBA-B69A-D6EA4D1E01F7}" type="pres">
      <dgm:prSet presAssocID="{1FB6B4E0-5C28-4F16-B68A-D1043E762F1B}" presName="node" presStyleLbl="node1" presStyleIdx="1" presStyleCnt="2">
        <dgm:presLayoutVars>
          <dgm:bulletEnabled val="1"/>
        </dgm:presLayoutVars>
      </dgm:prSet>
      <dgm:spPr/>
    </dgm:pt>
    <dgm:pt modelId="{50A925EE-520A-487C-98AB-C38EDB9118CC}" type="pres">
      <dgm:prSet presAssocID="{1FB6B4E0-5C28-4F16-B68A-D1043E762F1B}" presName="invisiNode" presStyleLbl="node1" presStyleIdx="1" presStyleCnt="2"/>
      <dgm:spPr/>
    </dgm:pt>
    <dgm:pt modelId="{A7481664-D512-4A92-A1DA-4880ED1B65E2}" type="pres">
      <dgm:prSet presAssocID="{1FB6B4E0-5C28-4F16-B68A-D1043E762F1B}" presName="imagNode" presStyleLbl="fgImgPlace1" presStyleIdx="1" presStyleCnt="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9DD41D1E-7E85-470A-B08E-1C7169D3F87B}" type="presOf" srcId="{003169E8-17CC-48BD-953F-6475030DBDB3}" destId="{51BCAF90-CF9D-436E-9702-619803259E1C}" srcOrd="0" destOrd="0" presId="urn:microsoft.com/office/officeart/2005/8/layout/pList2"/>
    <dgm:cxn modelId="{F1E87E4D-12FD-4E50-BC73-AFB232FF3645}" type="presOf" srcId="{E52764CD-B947-4A4B-A7BF-3255808ACA72}" destId="{C6A2595A-8D95-4B52-BE31-411D385F4DAF}" srcOrd="0" destOrd="0" presId="urn:microsoft.com/office/officeart/2005/8/layout/pList2"/>
    <dgm:cxn modelId="{89AC04B1-AE96-4BA8-8736-C6BE2363DEDA}" srcId="{E52764CD-B947-4A4B-A7BF-3255808ACA72}" destId="{5F30517B-EBF4-4614-859F-AE450A39AD9A}" srcOrd="0" destOrd="0" parTransId="{BB9F1F15-D84E-4087-8311-D9A466E688AD}" sibTransId="{003169E8-17CC-48BD-953F-6475030DBDB3}"/>
    <dgm:cxn modelId="{369B16EC-9A88-4151-A590-C5FB080F7108}" srcId="{E52764CD-B947-4A4B-A7BF-3255808ACA72}" destId="{1FB6B4E0-5C28-4F16-B68A-D1043E762F1B}" srcOrd="1" destOrd="0" parTransId="{368037E0-14E8-40EE-9D55-16F05CA9D38F}" sibTransId="{A0D232CF-7024-4F6F-8798-FF7A888F4FD0}"/>
    <dgm:cxn modelId="{DEA2E280-D986-4003-BB39-3A88C2C80F05}" type="presOf" srcId="{5F30517B-EBF4-4614-859F-AE450A39AD9A}" destId="{DC59749C-18F1-4E38-9090-4EFEC4D55031}" srcOrd="0" destOrd="0" presId="urn:microsoft.com/office/officeart/2005/8/layout/pList2"/>
    <dgm:cxn modelId="{DCFE28E5-8530-4DD4-854D-8497BB724C3D}" type="presOf" srcId="{1FB6B4E0-5C28-4F16-B68A-D1043E762F1B}" destId="{B8E8785E-C88B-4EBA-B69A-D6EA4D1E01F7}" srcOrd="0" destOrd="0" presId="urn:microsoft.com/office/officeart/2005/8/layout/pList2"/>
    <dgm:cxn modelId="{D457E64A-64A4-4DD7-BF01-463537841634}" type="presParOf" srcId="{C6A2595A-8D95-4B52-BE31-411D385F4DAF}" destId="{2CA59C93-8EB6-46D9-9B19-C0CFAEFDFE2C}" srcOrd="0" destOrd="0" presId="urn:microsoft.com/office/officeart/2005/8/layout/pList2"/>
    <dgm:cxn modelId="{ADA734D5-7AC8-4867-83DD-FD5E1261D973}" type="presParOf" srcId="{C6A2595A-8D95-4B52-BE31-411D385F4DAF}" destId="{F14F88BC-FD50-4B83-BF70-14459BD89F92}" srcOrd="1" destOrd="0" presId="urn:microsoft.com/office/officeart/2005/8/layout/pList2"/>
    <dgm:cxn modelId="{2BE13467-6482-4BFF-B608-B937D612B2A1}" type="presParOf" srcId="{F14F88BC-FD50-4B83-BF70-14459BD89F92}" destId="{F281DCBB-60F4-4373-9542-EF9E0407FF05}" srcOrd="0" destOrd="0" presId="urn:microsoft.com/office/officeart/2005/8/layout/pList2"/>
    <dgm:cxn modelId="{3951B673-543F-49C4-80FF-FB0144DDA05F}" type="presParOf" srcId="{F281DCBB-60F4-4373-9542-EF9E0407FF05}" destId="{DC59749C-18F1-4E38-9090-4EFEC4D55031}" srcOrd="0" destOrd="0" presId="urn:microsoft.com/office/officeart/2005/8/layout/pList2"/>
    <dgm:cxn modelId="{F81B7564-74BF-4628-B7FD-36EE745EF717}" type="presParOf" srcId="{F281DCBB-60F4-4373-9542-EF9E0407FF05}" destId="{F8CD150A-CF66-4085-8B02-64A037B893A4}" srcOrd="1" destOrd="0" presId="urn:microsoft.com/office/officeart/2005/8/layout/pList2"/>
    <dgm:cxn modelId="{B47146EB-0278-479B-9730-97BF098835DA}" type="presParOf" srcId="{F281DCBB-60F4-4373-9542-EF9E0407FF05}" destId="{6C0DBA76-0D02-42B0-B269-0D45052FA0FE}" srcOrd="2" destOrd="0" presId="urn:microsoft.com/office/officeart/2005/8/layout/pList2"/>
    <dgm:cxn modelId="{BB900048-EAAB-4722-A123-379E5216E1E8}" type="presParOf" srcId="{F14F88BC-FD50-4B83-BF70-14459BD89F92}" destId="{51BCAF90-CF9D-436E-9702-619803259E1C}" srcOrd="1" destOrd="0" presId="urn:microsoft.com/office/officeart/2005/8/layout/pList2"/>
    <dgm:cxn modelId="{346225F1-AE55-4391-A4FD-E5EF5001BE05}" type="presParOf" srcId="{F14F88BC-FD50-4B83-BF70-14459BD89F92}" destId="{4812B0CA-5CC6-4DEA-BE23-0ABB7B041B70}" srcOrd="2" destOrd="0" presId="urn:microsoft.com/office/officeart/2005/8/layout/pList2"/>
    <dgm:cxn modelId="{DD818D4E-1C90-408A-B91F-6145889BF6E3}" type="presParOf" srcId="{4812B0CA-5CC6-4DEA-BE23-0ABB7B041B70}" destId="{B8E8785E-C88B-4EBA-B69A-D6EA4D1E01F7}" srcOrd="0" destOrd="0" presId="urn:microsoft.com/office/officeart/2005/8/layout/pList2"/>
    <dgm:cxn modelId="{2B21B13D-F4AA-4C42-BF59-23941AEDFD6F}" type="presParOf" srcId="{4812B0CA-5CC6-4DEA-BE23-0ABB7B041B70}" destId="{50A925EE-520A-487C-98AB-C38EDB9118CC}" srcOrd="1" destOrd="0" presId="urn:microsoft.com/office/officeart/2005/8/layout/pList2"/>
    <dgm:cxn modelId="{2F9A132D-63BF-4F6E-A814-A97A0EF709EF}" type="presParOf" srcId="{4812B0CA-5CC6-4DEA-BE23-0ABB7B041B70}" destId="{A7481664-D512-4A92-A1DA-4880ED1B65E2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A4B801-3882-4ADE-A28A-01C3DD44025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03FC7D-F526-4ADF-8EFF-A450F0EE7CCC}">
      <dgm:prSet phldrT="[Текст]"/>
      <dgm:spPr/>
      <dgm:t>
        <a:bodyPr/>
        <a:lstStyle/>
        <a:p>
          <a:r>
            <a:rPr lang="uk-UA" dirty="0" smtClean="0"/>
            <a:t>Початкова</a:t>
          </a:r>
          <a:endParaRPr lang="ru-RU" dirty="0"/>
        </a:p>
      </dgm:t>
    </dgm:pt>
    <dgm:pt modelId="{23CC2A18-C3DD-4689-839F-EE46D4965657}" type="parTrans" cxnId="{F2BFDADD-B073-4B43-BA32-DE81FCC649D0}">
      <dgm:prSet/>
      <dgm:spPr/>
      <dgm:t>
        <a:bodyPr/>
        <a:lstStyle/>
        <a:p>
          <a:endParaRPr lang="ru-RU"/>
        </a:p>
      </dgm:t>
    </dgm:pt>
    <dgm:pt modelId="{E8AF0272-D562-4707-B32D-AB91C989A642}" type="sibTrans" cxnId="{F2BFDADD-B073-4B43-BA32-DE81FCC649D0}">
      <dgm:prSet/>
      <dgm:spPr/>
      <dgm:t>
        <a:bodyPr/>
        <a:lstStyle/>
        <a:p>
          <a:endParaRPr lang="ru-RU"/>
        </a:p>
      </dgm:t>
    </dgm:pt>
    <dgm:pt modelId="{6A61F023-9B36-4213-8C17-309627BF7BF0}">
      <dgm:prSet phldrT="[Текст]"/>
      <dgm:spPr/>
      <dgm:t>
        <a:bodyPr/>
        <a:lstStyle/>
        <a:p>
          <a:r>
            <a:rPr lang="uk-UA" dirty="0" smtClean="0"/>
            <a:t>Вхідна фаза</a:t>
          </a:r>
          <a:endParaRPr lang="ru-RU" dirty="0"/>
        </a:p>
      </dgm:t>
    </dgm:pt>
    <dgm:pt modelId="{815DFA70-7F4D-45EB-BA53-551400B9D6DA}" type="parTrans" cxnId="{A0FD4936-241E-42DE-8093-EE4A2076CF57}">
      <dgm:prSet/>
      <dgm:spPr/>
      <dgm:t>
        <a:bodyPr/>
        <a:lstStyle/>
        <a:p>
          <a:endParaRPr lang="ru-RU"/>
        </a:p>
      </dgm:t>
    </dgm:pt>
    <dgm:pt modelId="{C285D885-37D3-467C-A1C1-A0364D7EBFF7}" type="sibTrans" cxnId="{A0FD4936-241E-42DE-8093-EE4A2076CF57}">
      <dgm:prSet/>
      <dgm:spPr/>
      <dgm:t>
        <a:bodyPr/>
        <a:lstStyle/>
        <a:p>
          <a:endParaRPr lang="ru-RU"/>
        </a:p>
      </dgm:t>
    </dgm:pt>
    <dgm:pt modelId="{0C554FE4-5018-4424-B259-005AF64B5118}">
      <dgm:prSet phldrT="[Текст]"/>
      <dgm:spPr/>
      <dgm:t>
        <a:bodyPr/>
        <a:lstStyle/>
        <a:p>
          <a:r>
            <a:rPr lang="uk-UA" dirty="0" smtClean="0"/>
            <a:t>Треба уміти зацікавити партнера</a:t>
          </a:r>
          <a:endParaRPr lang="ru-RU" dirty="0"/>
        </a:p>
      </dgm:t>
    </dgm:pt>
    <dgm:pt modelId="{F96F791D-B053-4C82-A3EA-1FDCB4926ED1}" type="parTrans" cxnId="{A995F8B0-B38D-4E68-93EF-A18A21BA56DD}">
      <dgm:prSet/>
      <dgm:spPr/>
      <dgm:t>
        <a:bodyPr/>
        <a:lstStyle/>
        <a:p>
          <a:endParaRPr lang="ru-RU"/>
        </a:p>
      </dgm:t>
    </dgm:pt>
    <dgm:pt modelId="{2839AB98-0713-4D00-8AEC-6F701B00B69B}" type="sibTrans" cxnId="{A995F8B0-B38D-4E68-93EF-A18A21BA56DD}">
      <dgm:prSet/>
      <dgm:spPr/>
      <dgm:t>
        <a:bodyPr/>
        <a:lstStyle/>
        <a:p>
          <a:endParaRPr lang="ru-RU"/>
        </a:p>
      </dgm:t>
    </dgm:pt>
    <dgm:pt modelId="{70B8E323-4959-4CD0-8884-CA49916A5937}">
      <dgm:prSet phldrT="[Текст]"/>
      <dgm:spPr/>
      <dgm:t>
        <a:bodyPr/>
        <a:lstStyle/>
        <a:p>
          <a:r>
            <a:rPr lang="uk-UA" dirty="0" smtClean="0"/>
            <a:t>Основна</a:t>
          </a:r>
          <a:endParaRPr lang="ru-RU" dirty="0"/>
        </a:p>
      </dgm:t>
    </dgm:pt>
    <dgm:pt modelId="{A9648121-E9F0-49D3-B37C-1C2E3262EFA1}" type="parTrans" cxnId="{D14AF742-5835-4A38-86C0-2660A3EEC662}">
      <dgm:prSet/>
      <dgm:spPr/>
      <dgm:t>
        <a:bodyPr/>
        <a:lstStyle/>
        <a:p>
          <a:endParaRPr lang="ru-RU"/>
        </a:p>
      </dgm:t>
    </dgm:pt>
    <dgm:pt modelId="{DD874435-7A98-477D-A575-A8979A9809EC}" type="sibTrans" cxnId="{D14AF742-5835-4A38-86C0-2660A3EEC662}">
      <dgm:prSet/>
      <dgm:spPr/>
      <dgm:t>
        <a:bodyPr/>
        <a:lstStyle/>
        <a:p>
          <a:endParaRPr lang="ru-RU"/>
        </a:p>
      </dgm:t>
    </dgm:pt>
    <dgm:pt modelId="{50E24FC7-1E74-4F3D-AED2-F214F720F749}">
      <dgm:prSet phldrT="[Текст]"/>
      <dgm:spPr/>
      <dgm:t>
        <a:bodyPr/>
        <a:lstStyle/>
        <a:p>
          <a:r>
            <a:rPr lang="ru-RU" dirty="0" err="1" smtClean="0"/>
            <a:t>встановлюється</a:t>
          </a:r>
          <a:r>
            <a:rPr lang="ru-RU" dirty="0" smtClean="0"/>
            <a:t> </a:t>
          </a:r>
          <a:r>
            <a:rPr lang="ru-RU" dirty="0" err="1" smtClean="0"/>
            <a:t>проміжна</a:t>
          </a:r>
          <a:r>
            <a:rPr lang="ru-RU" dirty="0" smtClean="0"/>
            <a:t> та </a:t>
          </a:r>
          <a:r>
            <a:rPr lang="ru-RU" dirty="0" err="1" smtClean="0"/>
            <a:t>кінцева</a:t>
          </a:r>
          <a:r>
            <a:rPr lang="ru-RU" dirty="0" smtClean="0"/>
            <a:t> мета </a:t>
          </a:r>
          <a:r>
            <a:rPr lang="ru-RU" dirty="0" err="1" smtClean="0"/>
            <a:t>спілкування</a:t>
          </a:r>
          <a:endParaRPr lang="ru-RU" dirty="0"/>
        </a:p>
      </dgm:t>
    </dgm:pt>
    <dgm:pt modelId="{C9D2DF3C-12EE-4954-A33F-CD4ACA0AF075}" type="parTrans" cxnId="{24CA7D79-6634-4C8F-9C13-DABDECFC214C}">
      <dgm:prSet/>
      <dgm:spPr/>
      <dgm:t>
        <a:bodyPr/>
        <a:lstStyle/>
        <a:p>
          <a:endParaRPr lang="ru-RU"/>
        </a:p>
      </dgm:t>
    </dgm:pt>
    <dgm:pt modelId="{153EBC9C-E438-47F3-8084-926921E6E7FE}" type="sibTrans" cxnId="{24CA7D79-6634-4C8F-9C13-DABDECFC214C}">
      <dgm:prSet/>
      <dgm:spPr/>
      <dgm:t>
        <a:bodyPr/>
        <a:lstStyle/>
        <a:p>
          <a:endParaRPr lang="ru-RU"/>
        </a:p>
      </dgm:t>
    </dgm:pt>
    <dgm:pt modelId="{8D23CEFA-11E2-4A4E-B500-1328D23344EE}">
      <dgm:prSet phldrT="[Текст]"/>
      <dgm:spPr/>
      <dgm:t>
        <a:bodyPr/>
        <a:lstStyle/>
        <a:p>
          <a:r>
            <a:rPr lang="ru-RU" dirty="0" err="1" smtClean="0"/>
            <a:t>пошук</a:t>
          </a:r>
          <a:r>
            <a:rPr lang="ru-RU" dirty="0" smtClean="0"/>
            <a:t> </a:t>
          </a:r>
          <a:r>
            <a:rPr lang="ru-RU" dirty="0" err="1" smtClean="0"/>
            <a:t>узгодження</a:t>
          </a:r>
          <a:r>
            <a:rPr lang="ru-RU" dirty="0" smtClean="0"/>
            <a:t> </a:t>
          </a:r>
          <a:r>
            <a:rPr lang="ru-RU" dirty="0" err="1" smtClean="0"/>
            <a:t>рішень</a:t>
          </a:r>
          <a:endParaRPr lang="ru-RU" dirty="0"/>
        </a:p>
      </dgm:t>
    </dgm:pt>
    <dgm:pt modelId="{11C31EC0-9CFE-4F24-8791-B27A121CFDD2}" type="parTrans" cxnId="{84D6AF7A-8609-4160-9892-E2065F615A10}">
      <dgm:prSet/>
      <dgm:spPr/>
      <dgm:t>
        <a:bodyPr/>
        <a:lstStyle/>
        <a:p>
          <a:endParaRPr lang="ru-RU"/>
        </a:p>
      </dgm:t>
    </dgm:pt>
    <dgm:pt modelId="{2417F691-1FE0-49AD-9E8B-72F22D30CABF}" type="sibTrans" cxnId="{84D6AF7A-8609-4160-9892-E2065F615A10}">
      <dgm:prSet/>
      <dgm:spPr/>
      <dgm:t>
        <a:bodyPr/>
        <a:lstStyle/>
        <a:p>
          <a:endParaRPr lang="ru-RU"/>
        </a:p>
      </dgm:t>
    </dgm:pt>
    <dgm:pt modelId="{8BD9885B-9690-40CD-BFDB-5506A1900227}">
      <dgm:prSet phldrT="[Текст]"/>
      <dgm:spPr/>
      <dgm:t>
        <a:bodyPr/>
        <a:lstStyle/>
        <a:p>
          <a:r>
            <a:rPr lang="uk-UA" dirty="0" smtClean="0"/>
            <a:t>Завершальна</a:t>
          </a:r>
          <a:endParaRPr lang="ru-RU" dirty="0"/>
        </a:p>
      </dgm:t>
    </dgm:pt>
    <dgm:pt modelId="{5ED5BA41-81A8-48DD-B9C8-F4F8465FF1D6}" type="parTrans" cxnId="{86910141-3714-4541-A8FF-A3307B044562}">
      <dgm:prSet/>
      <dgm:spPr/>
      <dgm:t>
        <a:bodyPr/>
        <a:lstStyle/>
        <a:p>
          <a:endParaRPr lang="ru-RU"/>
        </a:p>
      </dgm:t>
    </dgm:pt>
    <dgm:pt modelId="{35A9B78A-FDEF-4949-BFFB-AC51738A3614}" type="sibTrans" cxnId="{86910141-3714-4541-A8FF-A3307B044562}">
      <dgm:prSet/>
      <dgm:spPr/>
      <dgm:t>
        <a:bodyPr/>
        <a:lstStyle/>
        <a:p>
          <a:endParaRPr lang="ru-RU"/>
        </a:p>
      </dgm:t>
    </dgm:pt>
    <dgm:pt modelId="{57633F11-D68F-4EEA-8B02-E015AE333ADB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ru-RU" dirty="0" err="1" smtClean="0"/>
            <a:t>формулюються</a:t>
          </a:r>
          <a:r>
            <a:rPr lang="ru-RU" dirty="0" smtClean="0"/>
            <a:t> </a:t>
          </a:r>
          <a:r>
            <a:rPr lang="ru-RU" dirty="0" err="1" smtClean="0"/>
            <a:t>підсумки</a:t>
          </a:r>
          <a:r>
            <a:rPr lang="ru-RU" dirty="0" smtClean="0"/>
            <a:t> </a:t>
          </a:r>
          <a:r>
            <a:rPr lang="ru-RU" dirty="0" err="1" smtClean="0"/>
            <a:t>ділової</a:t>
          </a:r>
          <a:r>
            <a:rPr lang="ru-RU" dirty="0" smtClean="0"/>
            <a:t> </a:t>
          </a:r>
          <a:r>
            <a:rPr lang="ru-RU" dirty="0" err="1" smtClean="0"/>
            <a:t>взаємодії</a:t>
          </a:r>
          <a:endParaRPr lang="ru-RU" dirty="0"/>
        </a:p>
      </dgm:t>
    </dgm:pt>
    <dgm:pt modelId="{8E82BF62-9F5F-438C-8FD8-A845E4F677F6}" type="parTrans" cxnId="{C7B9B206-67BB-40D3-A486-0BC7924D5D8D}">
      <dgm:prSet/>
      <dgm:spPr/>
      <dgm:t>
        <a:bodyPr/>
        <a:lstStyle/>
        <a:p>
          <a:endParaRPr lang="ru-RU"/>
        </a:p>
      </dgm:t>
    </dgm:pt>
    <dgm:pt modelId="{2CA62E98-EF7B-4C82-8730-526E5626FAEF}" type="sibTrans" cxnId="{C7B9B206-67BB-40D3-A486-0BC7924D5D8D}">
      <dgm:prSet/>
      <dgm:spPr/>
      <dgm:t>
        <a:bodyPr/>
        <a:lstStyle/>
        <a:p>
          <a:endParaRPr lang="ru-RU"/>
        </a:p>
      </dgm:t>
    </dgm:pt>
    <dgm:pt modelId="{D0229760-F330-4E12-94F8-AB756C2AA9FE}">
      <dgm:prSet phldrT="[Текст]"/>
      <dgm:spPr/>
      <dgm:t>
        <a:bodyPr/>
        <a:lstStyle/>
        <a:p>
          <a:r>
            <a:rPr lang="ru-RU" dirty="0" err="1" smtClean="0"/>
            <a:t>формуються</a:t>
          </a:r>
          <a:r>
            <a:rPr lang="ru-RU" dirty="0" smtClean="0"/>
            <a:t> </a:t>
          </a:r>
          <a:r>
            <a:rPr lang="ru-RU" dirty="0" err="1" smtClean="0"/>
            <a:t>основи</a:t>
          </a:r>
          <a:r>
            <a:rPr lang="ru-RU" dirty="0" smtClean="0"/>
            <a:t> для </a:t>
          </a:r>
          <a:r>
            <a:rPr lang="ru-RU" dirty="0" err="1" smtClean="0"/>
            <a:t>подальшої</a:t>
          </a:r>
          <a:r>
            <a:rPr lang="ru-RU" dirty="0" smtClean="0"/>
            <a:t> </a:t>
          </a:r>
          <a:r>
            <a:rPr lang="ru-RU" dirty="0" err="1" smtClean="0"/>
            <a:t>взаємодії</a:t>
          </a:r>
          <a:endParaRPr lang="ru-RU" dirty="0"/>
        </a:p>
      </dgm:t>
    </dgm:pt>
    <dgm:pt modelId="{27B5484A-146C-403D-8819-36B400378695}" type="parTrans" cxnId="{D40B866E-EA8C-46F0-BD30-71DA58922920}">
      <dgm:prSet/>
      <dgm:spPr/>
      <dgm:t>
        <a:bodyPr/>
        <a:lstStyle/>
        <a:p>
          <a:endParaRPr lang="ru-RU"/>
        </a:p>
      </dgm:t>
    </dgm:pt>
    <dgm:pt modelId="{52BC4102-EB57-428C-A303-8458BAAA561A}" type="sibTrans" cxnId="{D40B866E-EA8C-46F0-BD30-71DA58922920}">
      <dgm:prSet/>
      <dgm:spPr/>
      <dgm:t>
        <a:bodyPr/>
        <a:lstStyle/>
        <a:p>
          <a:endParaRPr lang="ru-RU"/>
        </a:p>
      </dgm:t>
    </dgm:pt>
    <dgm:pt modelId="{341BC7B9-1FC9-439C-B45A-EFEF0D083EFC}" type="pres">
      <dgm:prSet presAssocID="{48A4B801-3882-4ADE-A28A-01C3DD440251}" presName="linearFlow" presStyleCnt="0">
        <dgm:presLayoutVars>
          <dgm:dir/>
          <dgm:animLvl val="lvl"/>
          <dgm:resizeHandles val="exact"/>
        </dgm:presLayoutVars>
      </dgm:prSet>
      <dgm:spPr/>
    </dgm:pt>
    <dgm:pt modelId="{057DBB92-F010-4753-A247-7B21BE82E679}" type="pres">
      <dgm:prSet presAssocID="{4603FC7D-F526-4ADF-8EFF-A450F0EE7CCC}" presName="composite" presStyleCnt="0"/>
      <dgm:spPr/>
    </dgm:pt>
    <dgm:pt modelId="{43CA88DE-B271-4205-B193-7952840D8073}" type="pres">
      <dgm:prSet presAssocID="{4603FC7D-F526-4ADF-8EFF-A450F0EE7CC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F958E9-0DC7-48D9-BA84-B8941CF0C086}" type="pres">
      <dgm:prSet presAssocID="{4603FC7D-F526-4ADF-8EFF-A450F0EE7CC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6ABCE8-5B49-412D-9257-0EFC05F4B0FD}" type="pres">
      <dgm:prSet presAssocID="{E8AF0272-D562-4707-B32D-AB91C989A642}" presName="sp" presStyleCnt="0"/>
      <dgm:spPr/>
    </dgm:pt>
    <dgm:pt modelId="{11792A8E-1504-4060-99AB-7E8C2E35B35E}" type="pres">
      <dgm:prSet presAssocID="{70B8E323-4959-4CD0-8884-CA49916A5937}" presName="composite" presStyleCnt="0"/>
      <dgm:spPr/>
    </dgm:pt>
    <dgm:pt modelId="{72374E00-C40D-47A4-B0F3-09ABE4FD2094}" type="pres">
      <dgm:prSet presAssocID="{70B8E323-4959-4CD0-8884-CA49916A593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D37D01A-2FAF-48EA-A0CD-07676B2CC1DB}" type="pres">
      <dgm:prSet presAssocID="{70B8E323-4959-4CD0-8884-CA49916A593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E0FACB-0A65-4995-B032-D72818168429}" type="pres">
      <dgm:prSet presAssocID="{DD874435-7A98-477D-A575-A8979A9809EC}" presName="sp" presStyleCnt="0"/>
      <dgm:spPr/>
    </dgm:pt>
    <dgm:pt modelId="{66C9BD41-58A1-4F21-9F0C-C90424DFB14C}" type="pres">
      <dgm:prSet presAssocID="{8BD9885B-9690-40CD-BFDB-5506A1900227}" presName="composite" presStyleCnt="0"/>
      <dgm:spPr/>
    </dgm:pt>
    <dgm:pt modelId="{43F8715E-1360-496A-8613-3DC20B64926F}" type="pres">
      <dgm:prSet presAssocID="{8BD9885B-9690-40CD-BFDB-5506A190022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E3BE0589-69E0-4AFE-82C5-0F93F177A258}" type="pres">
      <dgm:prSet presAssocID="{8BD9885B-9690-40CD-BFDB-5506A190022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910141-3714-4541-A8FF-A3307B044562}" srcId="{48A4B801-3882-4ADE-A28A-01C3DD440251}" destId="{8BD9885B-9690-40CD-BFDB-5506A1900227}" srcOrd="2" destOrd="0" parTransId="{5ED5BA41-81A8-48DD-B9C8-F4F8465FF1D6}" sibTransId="{35A9B78A-FDEF-4949-BFFB-AC51738A3614}"/>
    <dgm:cxn modelId="{C7B9B206-67BB-40D3-A486-0BC7924D5D8D}" srcId="{8BD9885B-9690-40CD-BFDB-5506A1900227}" destId="{57633F11-D68F-4EEA-8B02-E015AE333ADB}" srcOrd="0" destOrd="0" parTransId="{8E82BF62-9F5F-438C-8FD8-A845E4F677F6}" sibTransId="{2CA62E98-EF7B-4C82-8730-526E5626FAEF}"/>
    <dgm:cxn modelId="{D14AF742-5835-4A38-86C0-2660A3EEC662}" srcId="{48A4B801-3882-4ADE-A28A-01C3DD440251}" destId="{70B8E323-4959-4CD0-8884-CA49916A5937}" srcOrd="1" destOrd="0" parTransId="{A9648121-E9F0-49D3-B37C-1C2E3262EFA1}" sibTransId="{DD874435-7A98-477D-A575-A8979A9809EC}"/>
    <dgm:cxn modelId="{84D6AF7A-8609-4160-9892-E2065F615A10}" srcId="{70B8E323-4959-4CD0-8884-CA49916A5937}" destId="{8D23CEFA-11E2-4A4E-B500-1328D23344EE}" srcOrd="1" destOrd="0" parTransId="{11C31EC0-9CFE-4F24-8791-B27A121CFDD2}" sibTransId="{2417F691-1FE0-49AD-9E8B-72F22D30CABF}"/>
    <dgm:cxn modelId="{A171C6A0-91AF-4307-BAE9-2E3AA1A0E406}" type="presOf" srcId="{70B8E323-4959-4CD0-8884-CA49916A5937}" destId="{72374E00-C40D-47A4-B0F3-09ABE4FD2094}" srcOrd="0" destOrd="0" presId="urn:microsoft.com/office/officeart/2005/8/layout/chevron2"/>
    <dgm:cxn modelId="{24CA7D79-6634-4C8F-9C13-DABDECFC214C}" srcId="{70B8E323-4959-4CD0-8884-CA49916A5937}" destId="{50E24FC7-1E74-4F3D-AED2-F214F720F749}" srcOrd="0" destOrd="0" parTransId="{C9D2DF3C-12EE-4954-A33F-CD4ACA0AF075}" sibTransId="{153EBC9C-E438-47F3-8084-926921E6E7FE}"/>
    <dgm:cxn modelId="{D2CD9B10-6E22-4F85-AA4E-8A4DA2B0BF7F}" type="presOf" srcId="{57633F11-D68F-4EEA-8B02-E015AE333ADB}" destId="{E3BE0589-69E0-4AFE-82C5-0F93F177A258}" srcOrd="0" destOrd="0" presId="urn:microsoft.com/office/officeart/2005/8/layout/chevron2"/>
    <dgm:cxn modelId="{6222F41B-23DD-4C7D-941C-352D52DA8758}" type="presOf" srcId="{6A61F023-9B36-4213-8C17-309627BF7BF0}" destId="{3FF958E9-0DC7-48D9-BA84-B8941CF0C086}" srcOrd="0" destOrd="0" presId="urn:microsoft.com/office/officeart/2005/8/layout/chevron2"/>
    <dgm:cxn modelId="{601FFBFE-4F97-4A8C-84D6-968DB49ED545}" type="presOf" srcId="{D0229760-F330-4E12-94F8-AB756C2AA9FE}" destId="{E3BE0589-69E0-4AFE-82C5-0F93F177A258}" srcOrd="0" destOrd="1" presId="urn:microsoft.com/office/officeart/2005/8/layout/chevron2"/>
    <dgm:cxn modelId="{DD5421B3-738A-40AE-9797-99D8F5826C0A}" type="presOf" srcId="{48A4B801-3882-4ADE-A28A-01C3DD440251}" destId="{341BC7B9-1FC9-439C-B45A-EFEF0D083EFC}" srcOrd="0" destOrd="0" presId="urn:microsoft.com/office/officeart/2005/8/layout/chevron2"/>
    <dgm:cxn modelId="{20787823-F6B5-40E6-B96F-2B072E67F317}" type="presOf" srcId="{0C554FE4-5018-4424-B259-005AF64B5118}" destId="{3FF958E9-0DC7-48D9-BA84-B8941CF0C086}" srcOrd="0" destOrd="1" presId="urn:microsoft.com/office/officeart/2005/8/layout/chevron2"/>
    <dgm:cxn modelId="{21CCB65B-AFAA-40B3-9A2A-9DDBF093FA9B}" type="presOf" srcId="{50E24FC7-1E74-4F3D-AED2-F214F720F749}" destId="{0D37D01A-2FAF-48EA-A0CD-07676B2CC1DB}" srcOrd="0" destOrd="0" presId="urn:microsoft.com/office/officeart/2005/8/layout/chevron2"/>
    <dgm:cxn modelId="{B871D256-5782-4AC0-B4F9-D26F711527DE}" type="presOf" srcId="{4603FC7D-F526-4ADF-8EFF-A450F0EE7CCC}" destId="{43CA88DE-B271-4205-B193-7952840D8073}" srcOrd="0" destOrd="0" presId="urn:microsoft.com/office/officeart/2005/8/layout/chevron2"/>
    <dgm:cxn modelId="{A0FD4936-241E-42DE-8093-EE4A2076CF57}" srcId="{4603FC7D-F526-4ADF-8EFF-A450F0EE7CCC}" destId="{6A61F023-9B36-4213-8C17-309627BF7BF0}" srcOrd="0" destOrd="0" parTransId="{815DFA70-7F4D-45EB-BA53-551400B9D6DA}" sibTransId="{C285D885-37D3-467C-A1C1-A0364D7EBFF7}"/>
    <dgm:cxn modelId="{29673306-65E7-434C-89C0-6D40447F2CAC}" type="presOf" srcId="{8D23CEFA-11E2-4A4E-B500-1328D23344EE}" destId="{0D37D01A-2FAF-48EA-A0CD-07676B2CC1DB}" srcOrd="0" destOrd="1" presId="urn:microsoft.com/office/officeart/2005/8/layout/chevron2"/>
    <dgm:cxn modelId="{F2BFDADD-B073-4B43-BA32-DE81FCC649D0}" srcId="{48A4B801-3882-4ADE-A28A-01C3DD440251}" destId="{4603FC7D-F526-4ADF-8EFF-A450F0EE7CCC}" srcOrd="0" destOrd="0" parTransId="{23CC2A18-C3DD-4689-839F-EE46D4965657}" sibTransId="{E8AF0272-D562-4707-B32D-AB91C989A642}"/>
    <dgm:cxn modelId="{4D8F89B2-1B95-4FE3-929C-8E7E376D4B5B}" type="presOf" srcId="{8BD9885B-9690-40CD-BFDB-5506A1900227}" destId="{43F8715E-1360-496A-8613-3DC20B64926F}" srcOrd="0" destOrd="0" presId="urn:microsoft.com/office/officeart/2005/8/layout/chevron2"/>
    <dgm:cxn modelId="{D40B866E-EA8C-46F0-BD30-71DA58922920}" srcId="{8BD9885B-9690-40CD-BFDB-5506A1900227}" destId="{D0229760-F330-4E12-94F8-AB756C2AA9FE}" srcOrd="1" destOrd="0" parTransId="{27B5484A-146C-403D-8819-36B400378695}" sibTransId="{52BC4102-EB57-428C-A303-8458BAAA561A}"/>
    <dgm:cxn modelId="{A995F8B0-B38D-4E68-93EF-A18A21BA56DD}" srcId="{4603FC7D-F526-4ADF-8EFF-A450F0EE7CCC}" destId="{0C554FE4-5018-4424-B259-005AF64B5118}" srcOrd="1" destOrd="0" parTransId="{F96F791D-B053-4C82-A3EA-1FDCB4926ED1}" sibTransId="{2839AB98-0713-4D00-8AEC-6F701B00B69B}"/>
    <dgm:cxn modelId="{5B3D7CB4-7913-4296-97AF-9CD2F8A81071}" type="presParOf" srcId="{341BC7B9-1FC9-439C-B45A-EFEF0D083EFC}" destId="{057DBB92-F010-4753-A247-7B21BE82E679}" srcOrd="0" destOrd="0" presId="urn:microsoft.com/office/officeart/2005/8/layout/chevron2"/>
    <dgm:cxn modelId="{BEF24B11-C3F4-4395-A569-DAD33D92A82C}" type="presParOf" srcId="{057DBB92-F010-4753-A247-7B21BE82E679}" destId="{43CA88DE-B271-4205-B193-7952840D8073}" srcOrd="0" destOrd="0" presId="urn:microsoft.com/office/officeart/2005/8/layout/chevron2"/>
    <dgm:cxn modelId="{C91B842A-90F7-4B55-9F2A-A49BB183BD1D}" type="presParOf" srcId="{057DBB92-F010-4753-A247-7B21BE82E679}" destId="{3FF958E9-0DC7-48D9-BA84-B8941CF0C086}" srcOrd="1" destOrd="0" presId="urn:microsoft.com/office/officeart/2005/8/layout/chevron2"/>
    <dgm:cxn modelId="{F0810A66-E2F0-47A1-AAD8-1DE95D24ED26}" type="presParOf" srcId="{341BC7B9-1FC9-439C-B45A-EFEF0D083EFC}" destId="{846ABCE8-5B49-412D-9257-0EFC05F4B0FD}" srcOrd="1" destOrd="0" presId="urn:microsoft.com/office/officeart/2005/8/layout/chevron2"/>
    <dgm:cxn modelId="{CE3E0DBB-535C-4768-A5C1-F0E55377E5E8}" type="presParOf" srcId="{341BC7B9-1FC9-439C-B45A-EFEF0D083EFC}" destId="{11792A8E-1504-4060-99AB-7E8C2E35B35E}" srcOrd="2" destOrd="0" presId="urn:microsoft.com/office/officeart/2005/8/layout/chevron2"/>
    <dgm:cxn modelId="{C4858627-CD60-4948-BDC9-3D94AD3B4B79}" type="presParOf" srcId="{11792A8E-1504-4060-99AB-7E8C2E35B35E}" destId="{72374E00-C40D-47A4-B0F3-09ABE4FD2094}" srcOrd="0" destOrd="0" presId="urn:microsoft.com/office/officeart/2005/8/layout/chevron2"/>
    <dgm:cxn modelId="{6D5109F6-E1F6-4C5E-A067-96136D0166BD}" type="presParOf" srcId="{11792A8E-1504-4060-99AB-7E8C2E35B35E}" destId="{0D37D01A-2FAF-48EA-A0CD-07676B2CC1DB}" srcOrd="1" destOrd="0" presId="urn:microsoft.com/office/officeart/2005/8/layout/chevron2"/>
    <dgm:cxn modelId="{582A457E-23F7-418F-97AF-F7DDDCB76A99}" type="presParOf" srcId="{341BC7B9-1FC9-439C-B45A-EFEF0D083EFC}" destId="{1EE0FACB-0A65-4995-B032-D72818168429}" srcOrd="3" destOrd="0" presId="urn:microsoft.com/office/officeart/2005/8/layout/chevron2"/>
    <dgm:cxn modelId="{DA64988B-2C34-4ADD-959C-87F28E563617}" type="presParOf" srcId="{341BC7B9-1FC9-439C-B45A-EFEF0D083EFC}" destId="{66C9BD41-58A1-4F21-9F0C-C90424DFB14C}" srcOrd="4" destOrd="0" presId="urn:microsoft.com/office/officeart/2005/8/layout/chevron2"/>
    <dgm:cxn modelId="{31496DDD-621C-4C8F-89BD-818993CAB0CC}" type="presParOf" srcId="{66C9BD41-58A1-4F21-9F0C-C90424DFB14C}" destId="{43F8715E-1360-496A-8613-3DC20B64926F}" srcOrd="0" destOrd="0" presId="urn:microsoft.com/office/officeart/2005/8/layout/chevron2"/>
    <dgm:cxn modelId="{A967B6B6-EAE4-4138-8D4C-9B6DC61E637A}" type="presParOf" srcId="{66C9BD41-58A1-4F21-9F0C-C90424DFB14C}" destId="{E3BE0589-69E0-4AFE-82C5-0F93F177A25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59C93-8EB6-46D9-9B19-C0CFAEFDFE2C}">
      <dsp:nvSpPr>
        <dsp:cNvPr id="0" name=""/>
        <dsp:cNvSpPr/>
      </dsp:nvSpPr>
      <dsp:spPr>
        <a:xfrm>
          <a:off x="0" y="0"/>
          <a:ext cx="8136904" cy="16201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0DBA76-0D02-42B0-B269-0D45052FA0FE}">
      <dsp:nvSpPr>
        <dsp:cNvPr id="0" name=""/>
        <dsp:cNvSpPr/>
      </dsp:nvSpPr>
      <dsp:spPr>
        <a:xfrm>
          <a:off x="245040" y="216024"/>
          <a:ext cx="3641344" cy="118813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C59749C-18F1-4E38-9090-4EFEC4D55031}">
      <dsp:nvSpPr>
        <dsp:cNvPr id="0" name=""/>
        <dsp:cNvSpPr/>
      </dsp:nvSpPr>
      <dsp:spPr>
        <a:xfrm rot="10800000">
          <a:off x="245040" y="1620179"/>
          <a:ext cx="3641344" cy="198022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Опосередковане</a:t>
          </a:r>
          <a:endParaRPr lang="ru-RU" sz="2700" kern="1200" dirty="0"/>
        </a:p>
      </dsp:txBody>
      <dsp:txXfrm rot="10800000">
        <a:off x="305939" y="1620179"/>
        <a:ext cx="3519546" cy="1919321"/>
      </dsp:txXfrm>
    </dsp:sp>
    <dsp:sp modelId="{A7481664-D512-4A92-A1DA-4880ED1B65E2}">
      <dsp:nvSpPr>
        <dsp:cNvPr id="0" name=""/>
        <dsp:cNvSpPr/>
      </dsp:nvSpPr>
      <dsp:spPr>
        <a:xfrm>
          <a:off x="4250519" y="216024"/>
          <a:ext cx="3641344" cy="118813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8E8785E-C88B-4EBA-B69A-D6EA4D1E01F7}">
      <dsp:nvSpPr>
        <dsp:cNvPr id="0" name=""/>
        <dsp:cNvSpPr/>
      </dsp:nvSpPr>
      <dsp:spPr>
        <a:xfrm rot="10800000">
          <a:off x="4250519" y="1620179"/>
          <a:ext cx="3641344" cy="198022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Безпосереднє</a:t>
          </a:r>
          <a:endParaRPr lang="ru-RU" sz="2700" kern="1200" dirty="0"/>
        </a:p>
      </dsp:txBody>
      <dsp:txXfrm rot="10800000">
        <a:off x="4311418" y="1620179"/>
        <a:ext cx="3519546" cy="19193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CA88DE-B271-4205-B193-7952840D8073}">
      <dsp:nvSpPr>
        <dsp:cNvPr id="0" name=""/>
        <dsp:cNvSpPr/>
      </dsp:nvSpPr>
      <dsp:spPr>
        <a:xfrm rot="5400000">
          <a:off x="-278889" y="282395"/>
          <a:ext cx="1859265" cy="13014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Початкова</a:t>
          </a:r>
          <a:endParaRPr lang="ru-RU" sz="1400" kern="1200" dirty="0"/>
        </a:p>
      </dsp:txBody>
      <dsp:txXfrm rot="-5400000">
        <a:off x="2" y="654248"/>
        <a:ext cx="1301485" cy="557780"/>
      </dsp:txXfrm>
    </dsp:sp>
    <dsp:sp modelId="{3FF958E9-0DC7-48D9-BA84-B8941CF0C086}">
      <dsp:nvSpPr>
        <dsp:cNvPr id="0" name=""/>
        <dsp:cNvSpPr/>
      </dsp:nvSpPr>
      <dsp:spPr>
        <a:xfrm rot="5400000">
          <a:off x="4366961" y="-3061970"/>
          <a:ext cx="1208522" cy="73394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Вхідна фаза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Треба уміти зацікавити партнера</a:t>
          </a:r>
          <a:endParaRPr lang="ru-RU" sz="2300" kern="1200" dirty="0"/>
        </a:p>
      </dsp:txBody>
      <dsp:txXfrm rot="-5400000">
        <a:off x="1301486" y="62500"/>
        <a:ext cx="7280479" cy="1090532"/>
      </dsp:txXfrm>
    </dsp:sp>
    <dsp:sp modelId="{72374E00-C40D-47A4-B0F3-09ABE4FD2094}">
      <dsp:nvSpPr>
        <dsp:cNvPr id="0" name=""/>
        <dsp:cNvSpPr/>
      </dsp:nvSpPr>
      <dsp:spPr>
        <a:xfrm rot="5400000">
          <a:off x="-278889" y="1950196"/>
          <a:ext cx="1859265" cy="13014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Основна</a:t>
          </a:r>
          <a:endParaRPr lang="ru-RU" sz="1400" kern="1200" dirty="0"/>
        </a:p>
      </dsp:txBody>
      <dsp:txXfrm rot="-5400000">
        <a:off x="2" y="2322049"/>
        <a:ext cx="1301485" cy="557780"/>
      </dsp:txXfrm>
    </dsp:sp>
    <dsp:sp modelId="{0D37D01A-2FAF-48EA-A0CD-07676B2CC1DB}">
      <dsp:nvSpPr>
        <dsp:cNvPr id="0" name=""/>
        <dsp:cNvSpPr/>
      </dsp:nvSpPr>
      <dsp:spPr>
        <a:xfrm rot="5400000">
          <a:off x="4366961" y="-1394169"/>
          <a:ext cx="1208522" cy="73394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err="1" smtClean="0"/>
            <a:t>встановлюється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проміжна</a:t>
          </a:r>
          <a:r>
            <a:rPr lang="ru-RU" sz="2300" kern="1200" dirty="0" smtClean="0"/>
            <a:t> та </a:t>
          </a:r>
          <a:r>
            <a:rPr lang="ru-RU" sz="2300" kern="1200" dirty="0" err="1" smtClean="0"/>
            <a:t>кінцева</a:t>
          </a:r>
          <a:r>
            <a:rPr lang="ru-RU" sz="2300" kern="1200" dirty="0" smtClean="0"/>
            <a:t> мета </a:t>
          </a:r>
          <a:r>
            <a:rPr lang="ru-RU" sz="2300" kern="1200" dirty="0" err="1" smtClean="0"/>
            <a:t>спілкування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err="1" smtClean="0"/>
            <a:t>пошук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узгодження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рішень</a:t>
          </a:r>
          <a:endParaRPr lang="ru-RU" sz="2300" kern="1200" dirty="0"/>
        </a:p>
      </dsp:txBody>
      <dsp:txXfrm rot="-5400000">
        <a:off x="1301486" y="1730301"/>
        <a:ext cx="7280479" cy="1090532"/>
      </dsp:txXfrm>
    </dsp:sp>
    <dsp:sp modelId="{43F8715E-1360-496A-8613-3DC20B64926F}">
      <dsp:nvSpPr>
        <dsp:cNvPr id="0" name=""/>
        <dsp:cNvSpPr/>
      </dsp:nvSpPr>
      <dsp:spPr>
        <a:xfrm rot="5400000">
          <a:off x="-278889" y="3617998"/>
          <a:ext cx="1859265" cy="13014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Завершальна</a:t>
          </a:r>
          <a:endParaRPr lang="ru-RU" sz="1400" kern="1200" dirty="0"/>
        </a:p>
      </dsp:txBody>
      <dsp:txXfrm rot="-5400000">
        <a:off x="2" y="3989851"/>
        <a:ext cx="1301485" cy="557780"/>
      </dsp:txXfrm>
    </dsp:sp>
    <dsp:sp modelId="{E3BE0589-69E0-4AFE-82C5-0F93F177A258}">
      <dsp:nvSpPr>
        <dsp:cNvPr id="0" name=""/>
        <dsp:cNvSpPr/>
      </dsp:nvSpPr>
      <dsp:spPr>
        <a:xfrm rot="5400000">
          <a:off x="4366961" y="273632"/>
          <a:ext cx="1208522" cy="73394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 </a:t>
          </a:r>
          <a:r>
            <a:rPr lang="ru-RU" sz="2300" kern="1200" dirty="0" err="1" smtClean="0"/>
            <a:t>формулюються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підсумки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ділової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взаємодії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err="1" smtClean="0"/>
            <a:t>формуються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основи</a:t>
          </a:r>
          <a:r>
            <a:rPr lang="ru-RU" sz="2300" kern="1200" dirty="0" smtClean="0"/>
            <a:t> для </a:t>
          </a:r>
          <a:r>
            <a:rPr lang="ru-RU" sz="2300" kern="1200" dirty="0" err="1" smtClean="0"/>
            <a:t>подальшої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взаємодії</a:t>
          </a:r>
          <a:endParaRPr lang="ru-RU" sz="2300" kern="1200" dirty="0"/>
        </a:p>
      </dsp:txBody>
      <dsp:txXfrm rot="-5400000">
        <a:off x="1301486" y="3398103"/>
        <a:ext cx="7280479" cy="10905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1AB9FAE-EEE7-4A58-9829-55E8CB896F8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0B44AB7-CB8C-432B-8A4E-92C663A136EF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1AB9FAE-EEE7-4A58-9829-55E8CB896F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Презентація </a:t>
            </a:r>
            <a:r>
              <a:rPr lang="uk-UA" dirty="0" err="1" smtClean="0"/>
              <a:t>Міхєєвої</a:t>
            </a:r>
            <a:r>
              <a:rPr lang="uk-UA" dirty="0" smtClean="0"/>
              <a:t> Анастасії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Ділове спілкування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77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ru-RU" dirty="0" err="1">
                <a:solidFill>
                  <a:schemeClr val="accent2"/>
                </a:solidFill>
              </a:rPr>
              <a:t>Історично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склалися</a:t>
            </a:r>
            <a:r>
              <a:rPr lang="ru-RU" dirty="0">
                <a:solidFill>
                  <a:schemeClr val="accent2"/>
                </a:solidFill>
              </a:rPr>
              <a:t> два </a:t>
            </a:r>
            <a:r>
              <a:rPr lang="ru-RU" dirty="0" err="1">
                <a:solidFill>
                  <a:schemeClr val="accent2"/>
                </a:solidFill>
              </a:rPr>
              <a:t>види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ділового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спілкування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безпосереднє</a:t>
            </a:r>
            <a:r>
              <a:rPr lang="ru-RU" dirty="0">
                <a:solidFill>
                  <a:schemeClr val="accent2"/>
                </a:solidFill>
              </a:rPr>
              <a:t> і </a:t>
            </a:r>
            <a:r>
              <a:rPr lang="ru-RU" dirty="0" err="1" smtClean="0">
                <a:solidFill>
                  <a:schemeClr val="accent2"/>
                </a:solidFill>
              </a:rPr>
              <a:t>опосередковане</a:t>
            </a:r>
            <a:r>
              <a:rPr lang="ru-RU" dirty="0" smtClean="0">
                <a:solidFill>
                  <a:schemeClr val="accent2"/>
                </a:solidFill>
              </a:rPr>
              <a:t>. </a:t>
            </a:r>
          </a:p>
          <a:p>
            <a:pPr marL="114300" indent="0" algn="ctr">
              <a:buNone/>
            </a:pPr>
            <a:endParaRPr lang="uk-UA" dirty="0">
              <a:solidFill>
                <a:schemeClr val="accent2"/>
              </a:solidFill>
            </a:endParaRPr>
          </a:p>
          <a:p>
            <a:pPr marL="114300" indent="0">
              <a:buNone/>
            </a:pPr>
            <a:endParaRPr lang="ru-RU" dirty="0">
              <a:solidFill>
                <a:schemeClr val="accent2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23603792"/>
              </p:ext>
            </p:extLst>
          </p:nvPr>
        </p:nvGraphicFramePr>
        <p:xfrm>
          <a:off x="755576" y="2852936"/>
          <a:ext cx="813690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9636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ділового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офіційного</a:t>
            </a:r>
            <a:r>
              <a:rPr lang="ru-RU" dirty="0"/>
              <a:t> статусу </a:t>
            </a:r>
            <a:r>
              <a:rPr lang="ru-RU" dirty="0" err="1"/>
              <a:t>об‘єкту</a:t>
            </a:r>
            <a:r>
              <a:rPr lang="ru-RU" dirty="0"/>
              <a:t>;</a:t>
            </a:r>
          </a:p>
          <a:p>
            <a:r>
              <a:rPr lang="ru-RU" dirty="0" err="1"/>
              <a:t>спрямованість</a:t>
            </a:r>
            <a:r>
              <a:rPr lang="ru-RU" dirty="0"/>
              <a:t> на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взаємовигідних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взаємозацікавлених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;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загальновизнаним</a:t>
            </a:r>
            <a:r>
              <a:rPr lang="ru-RU" dirty="0"/>
              <a:t> і </a:t>
            </a:r>
            <a:r>
              <a:rPr lang="ru-RU" dirty="0" err="1"/>
              <a:t>загальноприйнятим</a:t>
            </a:r>
            <a:r>
              <a:rPr lang="ru-RU" dirty="0"/>
              <a:t> правилам;</a:t>
            </a:r>
          </a:p>
          <a:p>
            <a:r>
              <a:rPr lang="ru-RU" dirty="0" err="1"/>
              <a:t>передбачуваність</a:t>
            </a:r>
            <a:r>
              <a:rPr lang="ru-RU" dirty="0"/>
              <a:t> </a:t>
            </a:r>
            <a:r>
              <a:rPr lang="ru-RU" dirty="0" err="1"/>
              <a:t>ділових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попередньо</a:t>
            </a:r>
            <a:r>
              <a:rPr lang="ru-RU" dirty="0"/>
              <a:t> </a:t>
            </a:r>
            <a:r>
              <a:rPr lang="ru-RU" dirty="0" err="1"/>
              <a:t>плануються</a:t>
            </a:r>
            <a:r>
              <a:rPr lang="ru-RU" dirty="0"/>
              <a:t>,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мета, </a:t>
            </a:r>
            <a:r>
              <a:rPr lang="ru-RU" dirty="0" err="1"/>
              <a:t>зміст</a:t>
            </a:r>
            <a:r>
              <a:rPr lang="ru-RU" dirty="0"/>
              <a:t> і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;</a:t>
            </a:r>
          </a:p>
          <a:p>
            <a:r>
              <a:rPr lang="ru-RU" dirty="0" err="1"/>
              <a:t>конструктивність</a:t>
            </a:r>
            <a:r>
              <a:rPr lang="ru-RU" dirty="0"/>
              <a:t> характеру </a:t>
            </a:r>
            <a:r>
              <a:rPr lang="ru-RU" dirty="0" err="1"/>
              <a:t>взаємовідносин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спрямування</a:t>
            </a:r>
            <a:r>
              <a:rPr lang="ru-RU" dirty="0"/>
              <a:t> на </a:t>
            </a:r>
            <a:r>
              <a:rPr lang="ru-RU" dirty="0" err="1"/>
              <a:t>розв'язання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мети, як правило, не </a:t>
            </a:r>
            <a:r>
              <a:rPr lang="ru-RU" dirty="0" err="1"/>
              <a:t>виходячи</a:t>
            </a:r>
            <a:r>
              <a:rPr lang="ru-RU" dirty="0"/>
              <a:t> за рамки </a:t>
            </a:r>
            <a:r>
              <a:rPr lang="ru-RU" dirty="0" err="1"/>
              <a:t>певного</a:t>
            </a:r>
            <a:r>
              <a:rPr lang="ru-RU" dirty="0"/>
              <a:t> кола;</a:t>
            </a:r>
          </a:p>
          <a:p>
            <a:r>
              <a:rPr lang="ru-RU" dirty="0" err="1"/>
              <a:t>взаємоузгодженість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домовленість</a:t>
            </a:r>
            <a:r>
              <a:rPr lang="ru-RU" dirty="0"/>
              <a:t> та </a:t>
            </a:r>
            <a:r>
              <a:rPr lang="ru-RU" dirty="0" err="1"/>
              <a:t>подальша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партнерів</a:t>
            </a:r>
            <a:r>
              <a:rPr lang="ru-RU" dirty="0"/>
              <a:t>;</a:t>
            </a:r>
          </a:p>
          <a:p>
            <a:r>
              <a:rPr lang="ru-RU" dirty="0" err="1"/>
              <a:t>значущість</a:t>
            </a:r>
            <a:r>
              <a:rPr lang="ru-RU" dirty="0"/>
              <a:t> кожного партнера як </a:t>
            </a:r>
            <a:r>
              <a:rPr lang="ru-RU" dirty="0" err="1"/>
              <a:t>особистості</a:t>
            </a:r>
            <a:r>
              <a:rPr lang="ru-RU" dirty="0"/>
              <a:t>;</a:t>
            </a:r>
          </a:p>
          <a:p>
            <a:r>
              <a:rPr lang="ru-RU" dirty="0" err="1"/>
              <a:t>безпосередня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зайняті</a:t>
            </a:r>
            <a:r>
              <a:rPr lang="ru-RU" dirty="0"/>
              <a:t> люди, а не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бентежать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2904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5194920" cy="484475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Інтимна</a:t>
            </a:r>
            <a:r>
              <a:rPr lang="ru-RU" dirty="0"/>
              <a:t> зона (15 — 46 см) —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слизькими</a:t>
            </a:r>
            <a:r>
              <a:rPr lang="ru-RU" dirty="0"/>
              <a:t>, батьками, родичами.</a:t>
            </a:r>
          </a:p>
          <a:p>
            <a:r>
              <a:rPr lang="ru-RU" dirty="0" err="1"/>
              <a:t>Особиста</a:t>
            </a:r>
            <a:r>
              <a:rPr lang="ru-RU" dirty="0"/>
              <a:t> зона (46 — 120 см)— </a:t>
            </a:r>
            <a:r>
              <a:rPr lang="ru-RU" dirty="0" err="1"/>
              <a:t>відстань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друзями</a:t>
            </a:r>
            <a:r>
              <a:rPr lang="ru-RU" dirty="0"/>
              <a:t> і </a:t>
            </a:r>
            <a:r>
              <a:rPr lang="ru-RU" dirty="0" err="1"/>
              <a:t>однодумцями</a:t>
            </a:r>
            <a:r>
              <a:rPr lang="ru-RU" dirty="0"/>
              <a:t>.</a:t>
            </a:r>
          </a:p>
          <a:p>
            <a:r>
              <a:rPr lang="ru-RU" dirty="0"/>
              <a:t>Зона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(1,2 — 2,0 м) — встань на переговорах з приятелями і </a:t>
            </a:r>
            <a:r>
              <a:rPr lang="ru-RU" dirty="0" err="1"/>
              <a:t>колегами</a:t>
            </a:r>
            <a:r>
              <a:rPr lang="ru-RU" dirty="0"/>
              <a:t> по </a:t>
            </a:r>
            <a:r>
              <a:rPr lang="ru-RU" dirty="0" err="1"/>
              <a:t>роботі</a:t>
            </a:r>
            <a:r>
              <a:rPr lang="ru-RU" dirty="0"/>
              <a:t>.</a:t>
            </a:r>
          </a:p>
          <a:p>
            <a:r>
              <a:rPr lang="ru-RU" dirty="0"/>
              <a:t>Формальна зона (2,0 — 3,6 м) — </a:t>
            </a:r>
            <a:r>
              <a:rPr lang="ru-RU" dirty="0" err="1"/>
              <a:t>ділові</a:t>
            </a:r>
            <a:r>
              <a:rPr lang="ru-RU" dirty="0"/>
              <a:t> переговори </a:t>
            </a:r>
            <a:r>
              <a:rPr lang="ru-RU" dirty="0" err="1"/>
              <a:t>візити</a:t>
            </a:r>
            <a:r>
              <a:rPr lang="ru-RU" dirty="0"/>
              <a:t> до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чиновників</a:t>
            </a:r>
            <a:r>
              <a:rPr lang="ru-RU" dirty="0"/>
              <a:t>.</a:t>
            </a:r>
          </a:p>
          <a:p>
            <a:r>
              <a:rPr lang="ru-RU" dirty="0" err="1"/>
              <a:t>Загальнодоступна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публічна</a:t>
            </a:r>
            <a:r>
              <a:rPr lang="ru-RU" dirty="0"/>
              <a:t> зона (</a:t>
            </a:r>
            <a:r>
              <a:rPr lang="ru-RU" dirty="0" err="1"/>
              <a:t>більше</a:t>
            </a:r>
            <a:r>
              <a:rPr lang="ru-RU" dirty="0"/>
              <a:t> 3,6 м) </a:t>
            </a:r>
            <a:r>
              <a:rPr lang="ru-RU" dirty="0" err="1"/>
              <a:t>спілкування</a:t>
            </a:r>
            <a:r>
              <a:rPr lang="ru-RU" dirty="0"/>
              <a:t> з великою </a:t>
            </a:r>
            <a:r>
              <a:rPr lang="ru-RU" dirty="0" err="1"/>
              <a:t>групою</a:t>
            </a:r>
            <a:r>
              <a:rPr lang="ru-RU" dirty="0"/>
              <a:t> людей.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988840"/>
            <a:ext cx="2650604" cy="3931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468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432048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дотримуватись</a:t>
            </a:r>
            <a:r>
              <a:rPr lang="ru-RU" dirty="0"/>
              <a:t> </a:t>
            </a:r>
            <a:r>
              <a:rPr lang="ru-RU" dirty="0" err="1"/>
              <a:t>міри</a:t>
            </a:r>
            <a:r>
              <a:rPr lang="ru-RU" dirty="0"/>
              <a:t> у </a:t>
            </a:r>
            <a:r>
              <a:rPr lang="ru-RU" dirty="0" err="1"/>
              <a:t>дистанціюванні</a:t>
            </a:r>
            <a:r>
              <a:rPr lang="ru-RU" dirty="0"/>
              <a:t> (не треба </a:t>
            </a:r>
            <a:r>
              <a:rPr lang="ru-RU" dirty="0" err="1"/>
              <a:t>надмірно</a:t>
            </a:r>
            <a:r>
              <a:rPr lang="ru-RU" dirty="0"/>
              <a:t> </a:t>
            </a:r>
            <a:r>
              <a:rPr lang="ru-RU" dirty="0" err="1"/>
              <a:t>віддалятись</a:t>
            </a:r>
            <a:r>
              <a:rPr lang="ru-RU" dirty="0"/>
              <a:t> і не </a:t>
            </a:r>
            <a:r>
              <a:rPr lang="ru-RU" dirty="0" err="1"/>
              <a:t>надто</a:t>
            </a:r>
            <a:r>
              <a:rPr lang="ru-RU" dirty="0"/>
              <a:t> </a:t>
            </a:r>
            <a:r>
              <a:rPr lang="ru-RU" dirty="0" err="1"/>
              <a:t>наближатись</a:t>
            </a:r>
            <a:r>
              <a:rPr lang="ru-RU" dirty="0"/>
              <a:t> до партнера)- </a:t>
            </a:r>
            <a:r>
              <a:rPr lang="ru-RU" dirty="0" err="1"/>
              <a:t>дистанція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партнерами повинна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;</a:t>
            </a:r>
          </a:p>
          <a:p>
            <a:r>
              <a:rPr lang="ru-RU" dirty="0"/>
              <a:t>не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починати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відстані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4 м.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прийнятними</a:t>
            </a:r>
            <a:r>
              <a:rPr lang="ru-RU" dirty="0"/>
              <a:t> на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дистанції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посмішка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кивок головою на знак </a:t>
            </a:r>
            <a:r>
              <a:rPr lang="ru-RU" dirty="0" err="1"/>
              <a:t>привітання</a:t>
            </a:r>
            <a:r>
              <a:rPr lang="ru-RU" dirty="0"/>
              <a:t>;</a:t>
            </a:r>
          </a:p>
          <a:p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фрази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говорити</a:t>
            </a:r>
            <a:r>
              <a:rPr lang="ru-RU" dirty="0"/>
              <a:t> на </a:t>
            </a:r>
            <a:r>
              <a:rPr lang="ru-RU" dirty="0" err="1"/>
              <a:t>відстані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(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близькості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з партнером);</a:t>
            </a:r>
          </a:p>
          <a:p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головними</a:t>
            </a:r>
            <a:r>
              <a:rPr lang="ru-RU" dirty="0"/>
              <a:t>, </a:t>
            </a:r>
            <a:r>
              <a:rPr lang="ru-RU" dirty="0" err="1"/>
              <a:t>важливими</a:t>
            </a:r>
            <a:r>
              <a:rPr lang="ru-RU" dirty="0"/>
              <a:t> </a:t>
            </a:r>
            <a:r>
              <a:rPr lang="ru-RU" dirty="0" err="1"/>
              <a:t>Ідеями</a:t>
            </a:r>
            <a:r>
              <a:rPr lang="ru-RU" dirty="0"/>
              <a:t>, </a:t>
            </a:r>
            <a:r>
              <a:rPr lang="ru-RU" dirty="0" err="1"/>
              <a:t>інформацією</a:t>
            </a:r>
            <a:r>
              <a:rPr lang="ru-RU" dirty="0"/>
              <a:t> з партнером </a:t>
            </a:r>
            <a:r>
              <a:rPr lang="ru-RU" dirty="0" err="1"/>
              <a:t>обмінюються</a:t>
            </a:r>
            <a:r>
              <a:rPr lang="ru-RU" dirty="0"/>
              <a:t> в </a:t>
            </a:r>
            <a:r>
              <a:rPr lang="ru-RU" dirty="0" err="1"/>
              <a:t>особистій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;</a:t>
            </a:r>
          </a:p>
          <a:p>
            <a:r>
              <a:rPr lang="ru-RU" dirty="0" err="1"/>
              <a:t>відстань</a:t>
            </a:r>
            <a:r>
              <a:rPr lang="ru-RU" dirty="0"/>
              <a:t> треба </a:t>
            </a:r>
            <a:r>
              <a:rPr lang="ru-RU" dirty="0" err="1"/>
              <a:t>долати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, а не </a:t>
            </a:r>
            <a:r>
              <a:rPr lang="ru-RU" dirty="0" err="1"/>
              <a:t>перескакувати</a:t>
            </a:r>
            <a:r>
              <a:rPr lang="ru-RU" dirty="0"/>
              <a:t> через одну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. У такому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легше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, </a:t>
            </a:r>
            <a:r>
              <a:rPr lang="ru-RU" dirty="0" err="1"/>
              <a:t>виважено</a:t>
            </a:r>
            <a:r>
              <a:rPr lang="ru-RU" dirty="0"/>
              <a:t> </a:t>
            </a:r>
            <a:r>
              <a:rPr lang="ru-RU" dirty="0" err="1"/>
              <a:t>розв'язати</a:t>
            </a:r>
            <a:r>
              <a:rPr lang="ru-RU" dirty="0"/>
              <a:t> проблему;</a:t>
            </a:r>
          </a:p>
          <a:p>
            <a:r>
              <a:rPr lang="ru-RU" dirty="0"/>
              <a:t>не </a:t>
            </a:r>
            <a:r>
              <a:rPr lang="ru-RU" dirty="0" err="1"/>
              <a:t>порушати</a:t>
            </a:r>
            <a:r>
              <a:rPr lang="ru-RU" dirty="0"/>
              <a:t> </a:t>
            </a:r>
            <a:r>
              <a:rPr lang="ru-RU" dirty="0" err="1"/>
              <a:t>визначену</a:t>
            </a:r>
            <a:r>
              <a:rPr lang="ru-RU" dirty="0"/>
              <a:t> зону, особливо </a:t>
            </a:r>
            <a:r>
              <a:rPr lang="ru-RU" dirty="0" err="1"/>
              <a:t>інтимну</a:t>
            </a:r>
            <a:r>
              <a:rPr lang="ru-RU" dirty="0"/>
              <a:t>, в </a:t>
            </a:r>
            <a:r>
              <a:rPr lang="ru-RU" dirty="0" err="1"/>
              <a:t>ділових</a:t>
            </a:r>
            <a:r>
              <a:rPr lang="ru-RU" dirty="0"/>
              <a:t> </a:t>
            </a:r>
            <a:r>
              <a:rPr lang="ru-RU" dirty="0" err="1"/>
              <a:t>стосунках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є </a:t>
            </a:r>
            <a:r>
              <a:rPr lang="ru-RU" dirty="0" err="1"/>
              <a:t>неприйнятним</a:t>
            </a:r>
            <a:r>
              <a:rPr lang="ru-RU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797152"/>
            <a:ext cx="2602260" cy="1733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990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Фази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73349387"/>
              </p:ext>
            </p:extLst>
          </p:nvPr>
        </p:nvGraphicFramePr>
        <p:xfrm>
          <a:off x="179512" y="1628800"/>
          <a:ext cx="8640960" cy="5201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485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Інформативно-комунікативна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Регулятивно-</a:t>
            </a:r>
            <a:r>
              <a:rPr lang="ru-RU" dirty="0" err="1" smtClean="0"/>
              <a:t>комунікативна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Афективно-комунікативна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29000"/>
            <a:ext cx="4286250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8102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1" y="980728"/>
            <a:ext cx="9099729" cy="494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3473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86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</TotalTime>
  <Words>361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Аптека</vt:lpstr>
      <vt:lpstr>Ділове спілкування</vt:lpstr>
      <vt:lpstr>Види</vt:lpstr>
      <vt:lpstr>Особливості ділового спілкування</vt:lpstr>
      <vt:lpstr>Зони спілкування</vt:lpstr>
      <vt:lpstr>Презентация PowerPoint</vt:lpstr>
      <vt:lpstr>Фази спілкування</vt:lpstr>
      <vt:lpstr>функції спілкування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Ділове спілкування</dc:title>
  <dc:creator>User</dc:creator>
  <cp:lastModifiedBy>User</cp:lastModifiedBy>
  <cp:revision>2</cp:revision>
  <dcterms:created xsi:type="dcterms:W3CDTF">2014-04-16T07:11:45Z</dcterms:created>
  <dcterms:modified xsi:type="dcterms:W3CDTF">2014-04-16T07:28:00Z</dcterms:modified>
</cp:coreProperties>
</file>