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6" r:id="rId11"/>
    <p:sldId id="265" r:id="rId12"/>
    <p:sldId id="268" r:id="rId13"/>
    <p:sldId id="264" r:id="rId14"/>
    <p:sldId id="271" r:id="rId15"/>
    <p:sldId id="269" r:id="rId16"/>
    <p:sldId id="270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77;&#1088;&#1072;\&#1051;&#1077;&#1088;&#1072;\&#1053;&#1040;&#1059;\&#1055;&#1088;&#1077;&#1079;&#1077;&#1085;&#1090;&#1072;&#1094;&#1080;&#1080;\&#1051;&#1030;&#1057;\&#1063;&#1077;&#1084;&#1087;&#1080;&#1086;&#1085;&#1072;&#1090;%20&#1052;&#1080;&#1088;&#1072;%20&#1087;&#1086;%20&#1073;&#1088;&#1077;&#1081;&#1082;%20&#1076;&#1072;&#1085;&#1089;&#1091;%202011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77;&#1088;&#1072;\&#1051;&#1077;&#1088;&#1072;\&#1053;&#1040;&#1059;\&#1055;&#1088;&#1077;&#1079;&#1077;&#1085;&#1090;&#1072;&#1094;&#1080;&#1080;\&#1051;&#1030;&#1057;\&#1056;&#1101;&#1087;%20&#1087;&#1088;&#1086;%20&#1083;&#1102;&#1073;&#1086;&#1074;&#1100;,%20&#1094;&#1077;&#1085;&#1080;&#1090;&#1077;%20&#1095;&#1090;&#1086;%20&#1077;&#1089;&#1090;&#1100;,%20&#1087;&#1086;&#1082;&#1072;%20&#1085;&#1077;%20&#1087;&#1086;&#1079;&#1076;&#1085;&#1086;%20(&#1076;&#1086;%20&#1089;&#1083;&#1105;&#1079;)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733800"/>
            <a:ext cx="7406640" cy="14721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Субкультура репер</a:t>
            </a:r>
            <a:r>
              <a:rPr lang="uk-UA" sz="5400" b="1" dirty="0" smtClean="0">
                <a:solidFill>
                  <a:srgbClr val="C00000"/>
                </a:solidFill>
              </a:rPr>
              <a:t>ів.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P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114800" cy="6096000"/>
          </a:xfrm>
          <a:prstGeom prst="rect">
            <a:avLst/>
          </a:prstGeom>
        </p:spPr>
      </p:pic>
      <p:pic>
        <p:nvPicPr>
          <p:cNvPr id="5" name="Рисунок 4" descr="1295458526_f20101205102235-bart2007052216312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57200"/>
            <a:ext cx="4267200" cy="6096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Образ життя реперів.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312419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 серед </a:t>
            </a:r>
            <a:r>
              <a:rPr lang="ru-RU" dirty="0" err="1" smtClean="0"/>
              <a:t>реперів</a:t>
            </a:r>
            <a:r>
              <a:rPr lang="ru-RU" dirty="0" smtClean="0"/>
              <a:t> – </a:t>
            </a:r>
            <a:r>
              <a:rPr lang="ru-RU" dirty="0" err="1" smtClean="0"/>
              <a:t>нормальне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є «травка».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тільки під видом «</a:t>
            </a:r>
            <a:r>
              <a:rPr lang="ru-RU" dirty="0" err="1" smtClean="0"/>
              <a:t>косяків</a:t>
            </a:r>
            <a:r>
              <a:rPr lang="ru-RU" dirty="0" smtClean="0"/>
              <a:t>», </a:t>
            </a:r>
            <a:r>
              <a:rPr lang="ru-RU" dirty="0" err="1" smtClean="0"/>
              <a:t>щоб</a:t>
            </a:r>
            <a:r>
              <a:rPr lang="ru-RU" dirty="0" smtClean="0"/>
              <a:t> бути «як </a:t>
            </a:r>
            <a:r>
              <a:rPr lang="ru-RU" dirty="0" err="1" smtClean="0"/>
              <a:t>негри</a:t>
            </a:r>
            <a:r>
              <a:rPr lang="ru-RU" dirty="0" smtClean="0"/>
              <a:t>». У зв’язку з </a:t>
            </a:r>
            <a:r>
              <a:rPr lang="ru-RU" dirty="0" err="1" smtClean="0"/>
              <a:t>цим</a:t>
            </a:r>
            <a:r>
              <a:rPr lang="ru-RU" dirty="0" smtClean="0"/>
              <a:t> багато, </a:t>
            </a:r>
            <a:r>
              <a:rPr lang="ru-RU" dirty="0" err="1" smtClean="0"/>
              <a:t>хто</a:t>
            </a:r>
            <a:r>
              <a:rPr lang="ru-RU" dirty="0" smtClean="0"/>
              <a:t> з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реперів</a:t>
            </a:r>
            <a:r>
              <a:rPr lang="ru-RU" dirty="0" smtClean="0"/>
              <a:t> став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пов’язаним</a:t>
            </a:r>
            <a:r>
              <a:rPr lang="ru-RU" dirty="0" smtClean="0"/>
              <a:t> з </a:t>
            </a:r>
            <a:r>
              <a:rPr lang="ru-RU" dirty="0" err="1" smtClean="0"/>
              <a:t>наркобізнесом</a:t>
            </a:r>
            <a:r>
              <a:rPr lang="ru-RU" dirty="0" smtClean="0"/>
              <a:t>. За прикладом далеко </a:t>
            </a:r>
            <a:r>
              <a:rPr lang="ru-RU" dirty="0" err="1" smtClean="0"/>
              <a:t>ходити</a:t>
            </a:r>
            <a:r>
              <a:rPr lang="ru-RU" dirty="0" smtClean="0"/>
              <a:t> не треба, </a:t>
            </a:r>
            <a:r>
              <a:rPr lang="ru-RU" dirty="0" err="1" smtClean="0"/>
              <a:t>візьмемо</a:t>
            </a:r>
            <a:r>
              <a:rPr lang="ru-RU" dirty="0" smtClean="0"/>
              <a:t> для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начебто</a:t>
            </a:r>
            <a:r>
              <a:rPr lang="ru-RU" dirty="0" smtClean="0"/>
              <a:t> </a:t>
            </a:r>
            <a:r>
              <a:rPr lang="ru-RU" dirty="0" err="1" smtClean="0"/>
              <a:t>напівбіографічний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про </a:t>
            </a:r>
            <a:r>
              <a:rPr lang="ru-RU" dirty="0" err="1" smtClean="0"/>
              <a:t>відомого</a:t>
            </a:r>
            <a:r>
              <a:rPr lang="ru-RU" dirty="0" smtClean="0"/>
              <a:t> репера 50 </a:t>
            </a:r>
            <a:r>
              <a:rPr lang="ru-RU" dirty="0" err="1" smtClean="0"/>
              <a:t>Cent’а</a:t>
            </a:r>
            <a:r>
              <a:rPr lang="ru-RU" dirty="0" smtClean="0"/>
              <a:t> «</a:t>
            </a:r>
            <a:r>
              <a:rPr lang="ru-RU" dirty="0" err="1" smtClean="0"/>
              <a:t>Розбагатій</a:t>
            </a:r>
            <a:r>
              <a:rPr lang="ru-RU" dirty="0" smtClean="0"/>
              <a:t> або </a:t>
            </a:r>
            <a:r>
              <a:rPr lang="ru-RU" dirty="0" err="1" smtClean="0"/>
              <a:t>здохни</a:t>
            </a:r>
            <a:r>
              <a:rPr lang="ru-RU" dirty="0" smtClean="0"/>
              <a:t>» (до </a:t>
            </a:r>
            <a:r>
              <a:rPr lang="ru-RU" dirty="0" err="1" smtClean="0"/>
              <a:t>речі</a:t>
            </a:r>
            <a:r>
              <a:rPr lang="ru-RU" dirty="0" smtClean="0"/>
              <a:t>, не так давно був показаний на </a:t>
            </a:r>
            <a:r>
              <a:rPr lang="ru-RU" dirty="0" err="1" smtClean="0"/>
              <a:t>телеканалі</a:t>
            </a:r>
            <a:r>
              <a:rPr lang="ru-RU" dirty="0" smtClean="0"/>
              <a:t> «1+1»). На початку </a:t>
            </a:r>
            <a:r>
              <a:rPr lang="ru-RU" dirty="0" err="1" smtClean="0"/>
              <a:t>фільму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«</a:t>
            </a:r>
            <a:r>
              <a:rPr lang="ru-RU" dirty="0" err="1" smtClean="0"/>
              <a:t>бідного</a:t>
            </a:r>
            <a:r>
              <a:rPr lang="ru-RU" dirty="0" smtClean="0"/>
              <a:t> </a:t>
            </a:r>
            <a:r>
              <a:rPr lang="ru-RU" dirty="0" err="1" smtClean="0"/>
              <a:t>чорношкірого</a:t>
            </a:r>
            <a:r>
              <a:rPr lang="ru-RU" dirty="0" smtClean="0"/>
              <a:t> хлопчика», який </a:t>
            </a:r>
            <a:r>
              <a:rPr lang="ru-RU" dirty="0" err="1" smtClean="0"/>
              <a:t>роблячи</a:t>
            </a:r>
            <a:r>
              <a:rPr lang="ru-RU" dirty="0" smtClean="0"/>
              <a:t> перші кроки до свого </a:t>
            </a:r>
            <a:r>
              <a:rPr lang="ru-RU" dirty="0" err="1" smtClean="0"/>
              <a:t>дорослого</a:t>
            </a:r>
            <a:r>
              <a:rPr lang="ru-RU" dirty="0" smtClean="0"/>
              <a:t> життя, був </a:t>
            </a:r>
            <a:r>
              <a:rPr lang="ru-RU" dirty="0" err="1" smtClean="0"/>
              <a:t>змушений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торгувати</a:t>
            </a:r>
            <a:r>
              <a:rPr lang="ru-RU" dirty="0" smtClean="0"/>
              <a:t> «травкою»,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вижити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від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білошкірого</a:t>
            </a:r>
            <a:r>
              <a:rPr lang="ru-RU" dirty="0" smtClean="0"/>
              <a:t> </a:t>
            </a:r>
            <a:r>
              <a:rPr lang="ru-RU" dirty="0" err="1" smtClean="0"/>
              <a:t>хлопця</a:t>
            </a:r>
            <a:r>
              <a:rPr lang="ru-RU" dirty="0" smtClean="0"/>
              <a:t>, який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 завод або на </a:t>
            </a:r>
            <a:r>
              <a:rPr lang="ru-RU" dirty="0" err="1" smtClean="0"/>
              <a:t>будівництво</a:t>
            </a:r>
            <a:r>
              <a:rPr lang="ru-RU" dirty="0" smtClean="0"/>
              <a:t>. Ось і думай </a:t>
            </a:r>
            <a:r>
              <a:rPr lang="ru-RU" dirty="0" err="1" smtClean="0"/>
              <a:t>чи</a:t>
            </a:r>
            <a:r>
              <a:rPr lang="ru-RU" dirty="0" smtClean="0"/>
              <a:t> то від </a:t>
            </a:r>
            <a:r>
              <a:rPr lang="ru-RU" dirty="0" err="1" smtClean="0"/>
              <a:t>безвиході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нігери-репери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наркоторговцями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заради </a:t>
            </a:r>
            <a:r>
              <a:rPr lang="ru-RU" dirty="0" err="1" smtClean="0"/>
              <a:t>швидких</a:t>
            </a:r>
            <a:r>
              <a:rPr lang="ru-RU" dirty="0" smtClean="0"/>
              <a:t> грошей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? 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 err="1" smtClean="0"/>
              <a:t>слід</a:t>
            </a:r>
            <a:r>
              <a:rPr lang="ru-RU" dirty="0" smtClean="0"/>
              <a:t> також </a:t>
            </a:r>
            <a:r>
              <a:rPr lang="ru-RU" dirty="0" err="1" smtClean="0"/>
              <a:t>забувати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того факту, що багато </a:t>
            </a:r>
            <a:r>
              <a:rPr lang="ru-RU" dirty="0" err="1" smtClean="0"/>
              <a:t>реп-груп</a:t>
            </a:r>
            <a:r>
              <a:rPr lang="ru-RU" dirty="0" smtClean="0"/>
              <a:t> </a:t>
            </a:r>
            <a:r>
              <a:rPr lang="ru-RU" dirty="0" err="1" smtClean="0"/>
              <a:t>пропагують</a:t>
            </a:r>
            <a:r>
              <a:rPr lang="ru-RU" dirty="0" smtClean="0"/>
              <a:t> (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) </a:t>
            </a:r>
            <a:r>
              <a:rPr lang="ru-RU" dirty="0" err="1" smtClean="0"/>
              <a:t>насилля</a:t>
            </a:r>
            <a:r>
              <a:rPr lang="ru-RU" dirty="0" smtClean="0"/>
              <a:t>, а також ненависть до «</a:t>
            </a:r>
            <a:r>
              <a:rPr lang="ru-RU" dirty="0" err="1" smtClean="0"/>
              <a:t>білих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ap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91000"/>
            <a:ext cx="4495800" cy="2514600"/>
          </a:xfrm>
          <a:prstGeom prst="rect">
            <a:avLst/>
          </a:prstGeom>
        </p:spPr>
      </p:pic>
      <p:pic>
        <p:nvPicPr>
          <p:cNvPr id="6" name="Рисунок 5" descr="e6d8babc61a6.jpg"/>
          <p:cNvPicPr>
            <a:picLocks noChangeAspect="1"/>
          </p:cNvPicPr>
          <p:nvPr/>
        </p:nvPicPr>
        <p:blipFill>
          <a:blip r:embed="rId3" cstate="print"/>
          <a:srcRect r="24444"/>
          <a:stretch>
            <a:fillRect/>
          </a:stretch>
        </p:blipFill>
        <p:spPr>
          <a:xfrm>
            <a:off x="5029200" y="4191000"/>
            <a:ext cx="2971800" cy="2514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Характери реперів.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507523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Вимога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«багато і красиво», </a:t>
            </a:r>
            <a:r>
              <a:rPr lang="ru-RU" dirty="0" err="1" smtClean="0"/>
              <a:t>трансформує</a:t>
            </a:r>
            <a:r>
              <a:rPr lang="ru-RU" dirty="0" smtClean="0"/>
              <a:t> </a:t>
            </a:r>
            <a:r>
              <a:rPr lang="en-US" dirty="0" smtClean="0"/>
              <a:t>R `n` B </a:t>
            </a:r>
            <a:r>
              <a:rPr lang="ru-RU" dirty="0" smtClean="0"/>
              <a:t>в «</a:t>
            </a:r>
            <a:r>
              <a:rPr lang="en-US" dirty="0" smtClean="0"/>
              <a:t>richly &amp; beauty». </a:t>
            </a:r>
            <a:r>
              <a:rPr lang="ru-RU" dirty="0" smtClean="0"/>
              <a:t>Стиль </a:t>
            </a:r>
            <a:r>
              <a:rPr lang="ru-RU" dirty="0" err="1" smtClean="0"/>
              <a:t>поведінки</a:t>
            </a:r>
            <a:r>
              <a:rPr lang="ru-RU" dirty="0" smtClean="0"/>
              <a:t>, жаргону,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реп-культури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комерціалізуватися</a:t>
            </a:r>
            <a:r>
              <a:rPr lang="ru-RU" dirty="0" smtClean="0"/>
              <a:t>,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масовим</a:t>
            </a:r>
            <a:r>
              <a:rPr lang="ru-RU" dirty="0" smtClean="0"/>
              <a:t> і </a:t>
            </a:r>
            <a:r>
              <a:rPr lang="ru-RU" dirty="0" err="1" smtClean="0"/>
              <a:t>носити</a:t>
            </a:r>
            <a:r>
              <a:rPr lang="ru-RU" dirty="0" smtClean="0"/>
              <a:t> в собі не музичний початок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російські</a:t>
            </a:r>
            <a:r>
              <a:rPr lang="ru-RU" dirty="0" smtClean="0"/>
              <a:t> клуби для сучасної молоді не є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відпочити</a:t>
            </a:r>
            <a:r>
              <a:rPr lang="ru-RU" dirty="0" smtClean="0"/>
              <a:t> і </a:t>
            </a:r>
            <a:r>
              <a:rPr lang="ru-RU" dirty="0" err="1" smtClean="0"/>
              <a:t>послухати</a:t>
            </a:r>
            <a:r>
              <a:rPr lang="ru-RU" dirty="0" smtClean="0"/>
              <a:t> музику, а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себе,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якимсь</a:t>
            </a:r>
            <a:r>
              <a:rPr lang="ru-RU" dirty="0" smtClean="0"/>
              <a:t> </a:t>
            </a:r>
            <a:r>
              <a:rPr lang="ru-RU" dirty="0" err="1" smtClean="0"/>
              <a:t>груповим</a:t>
            </a:r>
            <a:r>
              <a:rPr lang="ru-RU" dirty="0" smtClean="0"/>
              <a:t> стандартам.</a:t>
            </a:r>
            <a:endParaRPr lang="ru-RU" dirty="0"/>
          </a:p>
        </p:txBody>
      </p:sp>
      <p:pic>
        <p:nvPicPr>
          <p:cNvPr id="5" name="Рисунок 4" descr="10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191000" cy="50292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Танець.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3810000" cy="56388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музики –«</a:t>
            </a:r>
            <a:r>
              <a:rPr lang="ru-RU" dirty="0" err="1" smtClean="0"/>
              <a:t>читання</a:t>
            </a:r>
            <a:r>
              <a:rPr lang="ru-RU" dirty="0" smtClean="0"/>
              <a:t> репу», у </a:t>
            </a:r>
            <a:r>
              <a:rPr lang="ru-RU" dirty="0" err="1" smtClean="0"/>
              <a:t>реперів</a:t>
            </a:r>
            <a:r>
              <a:rPr lang="ru-RU" dirty="0" smtClean="0"/>
              <a:t> є </a:t>
            </a:r>
            <a:r>
              <a:rPr lang="ru-RU" dirty="0" err="1" smtClean="0"/>
              <a:t>своєрідний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 — «</a:t>
            </a:r>
            <a:r>
              <a:rPr lang="ru-RU" dirty="0" err="1" smtClean="0"/>
              <a:t>брейкданс</a:t>
            </a:r>
            <a:r>
              <a:rPr lang="ru-RU" dirty="0" smtClean="0"/>
              <a:t>» та </a:t>
            </a:r>
            <a:r>
              <a:rPr lang="ru-RU" dirty="0" err="1" smtClean="0"/>
              <a:t>малюнок</a:t>
            </a:r>
            <a:r>
              <a:rPr lang="ru-RU" dirty="0" smtClean="0"/>
              <a:t> — </a:t>
            </a:r>
            <a:r>
              <a:rPr lang="ru-RU" dirty="0" err="1" smtClean="0"/>
              <a:t>графіті</a:t>
            </a:r>
            <a:r>
              <a:rPr lang="ru-RU" dirty="0" smtClean="0"/>
              <a:t>. У </a:t>
            </a:r>
            <a:r>
              <a:rPr lang="ru-RU" dirty="0" err="1" smtClean="0"/>
              <a:t>реперів</a:t>
            </a:r>
            <a:r>
              <a:rPr lang="ru-RU" dirty="0" smtClean="0"/>
              <a:t> </a:t>
            </a:r>
            <a:r>
              <a:rPr lang="ru-RU" dirty="0" err="1" smtClean="0"/>
              <a:t>яскраво-червоні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куртки, </a:t>
            </a:r>
            <a:r>
              <a:rPr lang="ru-RU" dirty="0" err="1" smtClean="0"/>
              <a:t>штани</a:t>
            </a:r>
            <a:r>
              <a:rPr lang="ru-RU" dirty="0" smtClean="0"/>
              <a:t> —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спущені</a:t>
            </a:r>
            <a:r>
              <a:rPr lang="ru-RU" dirty="0" smtClean="0"/>
              <a:t> труби, на багато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більші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. Це не просто </a:t>
            </a:r>
            <a:r>
              <a:rPr lang="ru-RU" dirty="0" err="1" smtClean="0"/>
              <a:t>данина</a:t>
            </a:r>
            <a:r>
              <a:rPr lang="ru-RU" dirty="0" smtClean="0"/>
              <a:t> </a:t>
            </a:r>
            <a:r>
              <a:rPr lang="ru-RU" dirty="0" err="1" smtClean="0"/>
              <a:t>моді</a:t>
            </a:r>
            <a:r>
              <a:rPr lang="ru-RU" dirty="0" smtClean="0"/>
              <a:t>, це символ, що </a:t>
            </a:r>
            <a:r>
              <a:rPr lang="ru-RU" dirty="0" err="1" smtClean="0"/>
              <a:t>бере</a:t>
            </a:r>
            <a:r>
              <a:rPr lang="ru-RU" dirty="0" smtClean="0"/>
              <a:t> початок з </a:t>
            </a:r>
            <a:r>
              <a:rPr lang="ru-RU" dirty="0" err="1" smtClean="0"/>
              <a:t>негритянського</a:t>
            </a:r>
            <a:r>
              <a:rPr lang="ru-RU" dirty="0" smtClean="0"/>
              <a:t> репу, </a:t>
            </a:r>
            <a:r>
              <a:rPr lang="ru-RU" dirty="0" err="1" smtClean="0"/>
              <a:t>адже</a:t>
            </a:r>
            <a:r>
              <a:rPr lang="ru-RU" dirty="0" smtClean="0"/>
              <a:t> в </a:t>
            </a:r>
            <a:r>
              <a:rPr lang="ru-RU" dirty="0" err="1" smtClean="0"/>
              <a:t>багатодітних</a:t>
            </a:r>
            <a:r>
              <a:rPr lang="ru-RU" dirty="0" smtClean="0"/>
              <a:t> </a:t>
            </a:r>
            <a:r>
              <a:rPr lang="ru-RU" dirty="0" err="1" smtClean="0"/>
              <a:t>негритянських</a:t>
            </a:r>
            <a:r>
              <a:rPr lang="ru-RU" dirty="0" smtClean="0"/>
              <a:t> </a:t>
            </a:r>
            <a:r>
              <a:rPr lang="ru-RU" dirty="0" err="1" smtClean="0"/>
              <a:t>сім’ях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купували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на </a:t>
            </a:r>
            <a:r>
              <a:rPr lang="ru-RU" dirty="0" err="1" smtClean="0"/>
              <a:t>виріст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від репу чорних </a:t>
            </a:r>
            <a:r>
              <a:rPr lang="ru-RU" dirty="0" err="1" smtClean="0"/>
              <a:t>американців</a:t>
            </a:r>
            <a:r>
              <a:rPr lang="ru-RU" dirty="0" smtClean="0"/>
              <a:t>, </a:t>
            </a:r>
            <a:r>
              <a:rPr lang="ru-RU" dirty="0" err="1" smtClean="0"/>
              <a:t>сучасний</a:t>
            </a:r>
            <a:r>
              <a:rPr lang="ru-RU" dirty="0" smtClean="0"/>
              <a:t> український реп не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агресивний</a:t>
            </a:r>
            <a:r>
              <a:rPr lang="ru-RU" dirty="0" smtClean="0"/>
              <a:t>. Репери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захоплюються</a:t>
            </a:r>
            <a:r>
              <a:rPr lang="ru-RU" dirty="0" smtClean="0"/>
              <a:t> наркотиками та </a:t>
            </a:r>
            <a:r>
              <a:rPr lang="ru-RU" dirty="0" err="1" smtClean="0"/>
              <a:t>спиртними</a:t>
            </a:r>
            <a:r>
              <a:rPr lang="ru-RU" dirty="0" smtClean="0"/>
              <a:t> напоями — це </a:t>
            </a:r>
            <a:r>
              <a:rPr lang="ru-RU" dirty="0" err="1" smtClean="0"/>
              <a:t>заважає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танцювати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010-07-11_16-50-43_zdolb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4800600" cy="2362200"/>
          </a:xfrm>
          <a:prstGeom prst="rect">
            <a:avLst/>
          </a:prstGeom>
        </p:spPr>
      </p:pic>
      <p:pic>
        <p:nvPicPr>
          <p:cNvPr id="5" name="Рисунок 4" descr="6714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733800"/>
            <a:ext cx="2209800" cy="2971800"/>
          </a:xfrm>
          <a:prstGeom prst="rect">
            <a:avLst/>
          </a:prstGeom>
        </p:spPr>
      </p:pic>
      <p:pic>
        <p:nvPicPr>
          <p:cNvPr id="6" name="Рисунок 5" descr="cb-DSC_0481.JPG"/>
          <p:cNvPicPr>
            <a:picLocks noChangeAspect="1"/>
          </p:cNvPicPr>
          <p:nvPr/>
        </p:nvPicPr>
        <p:blipFill>
          <a:blip r:embed="rId4" cstate="print"/>
          <a:srcRect b="3030"/>
          <a:stretch>
            <a:fillRect/>
          </a:stretch>
        </p:blipFill>
        <p:spPr>
          <a:xfrm>
            <a:off x="6248400" y="3733800"/>
            <a:ext cx="2590800" cy="2971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Чемпионат Мира по брейк дансу 20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Каньє Омарі </a:t>
            </a:r>
            <a:r>
              <a:rPr lang="ru-RU" sz="4800" dirty="0" smtClean="0">
                <a:solidFill>
                  <a:srgbClr val="FF0000"/>
                </a:solidFill>
              </a:rPr>
              <a:t>Вест.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4114800" cy="5410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Каньє Омарі Вест — американський музичний продюсер і репер, багатократний володар нагород «Греммі». Він випустив дебютний альбом «The College Dropout» в2004, другий альбом «Late Registration» в 2005, і, нарешті, третій альбом «Graduation» в2007. Всі три роботи отримали безліч винагород (у тому числі дев'ять «Греммі»), критичні відгуки і комерційний успіх. Вест також запустив власний лейбл GOOD Music. Талісманом і торгівельною маркою Веста є іграшковий ведмідь, зображення якого з'являлися на обкладинках його трьох альбомів.</a:t>
            </a:r>
          </a:p>
          <a:p>
            <a:endParaRPr lang="ru-RU" dirty="0"/>
          </a:p>
        </p:txBody>
      </p:sp>
      <p:pic>
        <p:nvPicPr>
          <p:cNvPr id="4" name="Рисунок 3" descr="bWs-h5KUv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05000"/>
            <a:ext cx="4648200" cy="3657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Кравц.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410200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 smtClean="0"/>
              <a:t>Кравцов Павло Євгенович, більш відомий під псевдонімом Кравц  14 січня 1986, Тула ​​- Молодий репер Росії. Спільно з Чеком і Лео створив реп групу Гойдалки.</a:t>
            </a:r>
          </a:p>
          <a:p>
            <a:r>
              <a:rPr lang="ru-RU" sz="4300" dirty="0" smtClean="0"/>
              <a:t>Він не цурається шанувальників , проводячи концерти в незвичайній для сучасної музики обстановці - " Квартирник " , де перебуває зі своїми слухачами в близькому контакті , інакше кажучи " в простій компанії". А в 2013 році Паша разом з творчим об'єднанням " Пресня фема " влаштовують Другий Всеросійський Хіп -Хоп з'їзд на Алтаї. Хлопці розгорнули великий наметовий табір і знаходили нові таланти в таких містах як: Нижній Новгород , Йошкар -Ола , Перм , Єкатеринбург , Тюмень , Челябінськ , Новосибірськ.</a:t>
            </a:r>
            <a:br>
              <a:rPr lang="ru-RU" sz="4300" dirty="0" smtClean="0"/>
            </a:br>
            <a:r>
              <a:rPr lang="ru-RU" sz="4300" dirty="0" smtClean="0"/>
              <a:t>Павло живе на Красній Пресні , про що часто згадує у своїх піснях.</a:t>
            </a:r>
            <a:br>
              <a:rPr lang="ru-RU" sz="4300" dirty="0" smtClean="0"/>
            </a:br>
            <a:r>
              <a:rPr lang="ru-RU" sz="4300" dirty="0" smtClean="0"/>
              <a:t>Із захоплень Паші можна назвати подорожі , сноубординг , вейкбординг та футбол.</a:t>
            </a:r>
          </a:p>
          <a:p>
            <a:endParaRPr lang="ru-RU" dirty="0"/>
          </a:p>
        </p:txBody>
      </p:sp>
      <p:pic>
        <p:nvPicPr>
          <p:cNvPr id="5" name="Рисунок 4" descr="кравц.jpg"/>
          <p:cNvPicPr>
            <a:picLocks noChangeAspect="1"/>
          </p:cNvPicPr>
          <p:nvPr/>
        </p:nvPicPr>
        <p:blipFill>
          <a:blip r:embed="rId2" cstate="print"/>
          <a:srcRect b="4286"/>
          <a:stretch>
            <a:fillRect/>
          </a:stretch>
        </p:blipFill>
        <p:spPr>
          <a:xfrm>
            <a:off x="4648200" y="1295400"/>
            <a:ext cx="4118585" cy="5334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2264989adca289a0e228bb4de0c709_pomonsvko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3048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за увагу.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6946392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</a:rPr>
              <a:t>Реп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3581400" cy="5181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Rap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говорити</a:t>
            </a:r>
            <a:r>
              <a:rPr lang="ru-RU" dirty="0" smtClean="0"/>
              <a:t>», «</a:t>
            </a:r>
            <a:r>
              <a:rPr lang="ru-RU" dirty="0" err="1" smtClean="0"/>
              <a:t>розмовляти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помилкові</a:t>
            </a:r>
            <a:r>
              <a:rPr lang="ru-RU" dirty="0" smtClean="0"/>
              <a:t> </a:t>
            </a:r>
            <a:r>
              <a:rPr lang="ru-RU" dirty="0" err="1" smtClean="0"/>
              <a:t>теорії-бекроніми</a:t>
            </a:r>
            <a:r>
              <a:rPr lang="ru-RU" dirty="0" smtClean="0"/>
              <a:t>, за </a:t>
            </a:r>
            <a:r>
              <a:rPr lang="ru-RU" dirty="0" err="1" smtClean="0"/>
              <a:t>яким</a:t>
            </a:r>
            <a:r>
              <a:rPr lang="ru-RU" dirty="0" smtClean="0"/>
              <a:t> слово реп — </a:t>
            </a:r>
            <a:r>
              <a:rPr lang="ru-RU" dirty="0" err="1" smtClean="0"/>
              <a:t>нібито</a:t>
            </a:r>
            <a:r>
              <a:rPr lang="ru-RU" dirty="0" smtClean="0"/>
              <a:t> </a:t>
            </a:r>
            <a:r>
              <a:rPr lang="ru-RU" dirty="0" err="1" smtClean="0"/>
              <a:t>абревіатура</a:t>
            </a:r>
            <a:r>
              <a:rPr lang="ru-RU" dirty="0" smtClean="0"/>
              <a:t>. </a:t>
            </a:r>
            <a:r>
              <a:rPr lang="ru-RU" dirty="0" err="1" smtClean="0"/>
              <a:t>Розшифровки</a:t>
            </a:r>
            <a:r>
              <a:rPr lang="ru-RU" dirty="0" smtClean="0"/>
              <a:t> типу: «</a:t>
            </a:r>
            <a:r>
              <a:rPr lang="ru-RU" dirty="0" err="1" smtClean="0"/>
              <a:t>Rhythm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Poetry</a:t>
            </a:r>
            <a:r>
              <a:rPr lang="ru-RU" dirty="0" smtClean="0"/>
              <a:t>» (Ритм і </a:t>
            </a:r>
            <a:r>
              <a:rPr lang="ru-RU" dirty="0" err="1" smtClean="0"/>
              <a:t>поезія</a:t>
            </a:r>
            <a:r>
              <a:rPr lang="ru-RU" dirty="0" smtClean="0"/>
              <a:t>), «</a:t>
            </a:r>
            <a:r>
              <a:rPr lang="ru-RU" dirty="0" err="1" smtClean="0"/>
              <a:t>Rhytmic</a:t>
            </a:r>
            <a:r>
              <a:rPr lang="ru-RU" dirty="0" smtClean="0"/>
              <a:t> </a:t>
            </a:r>
            <a:r>
              <a:rPr lang="ru-RU" dirty="0" err="1" smtClean="0"/>
              <a:t>African</a:t>
            </a:r>
            <a:r>
              <a:rPr lang="ru-RU" dirty="0" smtClean="0"/>
              <a:t> </a:t>
            </a:r>
            <a:r>
              <a:rPr lang="ru-RU" dirty="0" err="1" smtClean="0"/>
              <a:t>Poetry</a:t>
            </a:r>
            <a:r>
              <a:rPr lang="ru-RU" dirty="0" smtClean="0"/>
              <a:t>»(</a:t>
            </a:r>
            <a:r>
              <a:rPr lang="ru-RU" dirty="0" err="1" smtClean="0"/>
              <a:t>Ритмічна</a:t>
            </a:r>
            <a:r>
              <a:rPr lang="ru-RU" dirty="0" smtClean="0"/>
              <a:t> </a:t>
            </a:r>
            <a:r>
              <a:rPr lang="ru-RU" dirty="0" err="1" smtClean="0"/>
              <a:t>африканська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), або «</a:t>
            </a:r>
            <a:r>
              <a:rPr lang="ru-RU" dirty="0" err="1" smtClean="0"/>
              <a:t>Radical</a:t>
            </a:r>
            <a:r>
              <a:rPr lang="ru-RU" dirty="0" smtClean="0"/>
              <a:t> </a:t>
            </a:r>
            <a:r>
              <a:rPr lang="ru-RU" dirty="0" err="1" smtClean="0"/>
              <a:t>American</a:t>
            </a:r>
            <a:r>
              <a:rPr lang="ru-RU" dirty="0" smtClean="0"/>
              <a:t> </a:t>
            </a:r>
            <a:r>
              <a:rPr lang="ru-RU" dirty="0" err="1" smtClean="0"/>
              <a:t>Poetry</a:t>
            </a:r>
            <a:r>
              <a:rPr lang="ru-RU" dirty="0" smtClean="0"/>
              <a:t>» (Радикальна </a:t>
            </a: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) та </a:t>
            </a:r>
            <a:r>
              <a:rPr lang="ru-RU" dirty="0" err="1" smtClean="0"/>
              <a:t>інші</a:t>
            </a:r>
            <a:r>
              <a:rPr lang="ru-RU" dirty="0" smtClean="0"/>
              <a:t>. Однак реп в </a:t>
            </a:r>
            <a:r>
              <a:rPr lang="ru-RU" dirty="0" err="1" smtClean="0"/>
              <a:t>англійській</a:t>
            </a:r>
            <a:r>
              <a:rPr lang="ru-RU" dirty="0" smtClean="0"/>
              <a:t> не </a:t>
            </a:r>
            <a:r>
              <a:rPr lang="ru-RU" dirty="0" err="1" smtClean="0"/>
              <a:t>пишеться</a:t>
            </a:r>
            <a:r>
              <a:rPr lang="ru-RU" dirty="0" smtClean="0"/>
              <a:t> великими </a:t>
            </a:r>
            <a:r>
              <a:rPr lang="ru-RU" dirty="0" err="1" smtClean="0"/>
              <a:t>літерами</a:t>
            </a:r>
            <a:r>
              <a:rPr lang="ru-RU" dirty="0" smtClean="0"/>
              <a:t>, і має </a:t>
            </a:r>
            <a:r>
              <a:rPr lang="ru-RU" dirty="0" err="1" smtClean="0"/>
              <a:t>однокореневі</a:t>
            </a:r>
            <a:r>
              <a:rPr lang="ru-RU" dirty="0" smtClean="0"/>
              <a:t> слова — rapping, </a:t>
            </a:r>
            <a:r>
              <a:rPr lang="ru-RU" dirty="0" err="1" smtClean="0"/>
              <a:t>rapper</a:t>
            </a:r>
            <a:r>
              <a:rPr lang="ru-RU" dirty="0" smtClean="0"/>
              <a:t>. В основному такі </a:t>
            </a:r>
            <a:r>
              <a:rPr lang="ru-RU" dirty="0" err="1" smtClean="0"/>
              <a:t>помилкові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побутують</a:t>
            </a:r>
            <a:r>
              <a:rPr lang="ru-RU" dirty="0" smtClean="0"/>
              <a:t> в </a:t>
            </a:r>
            <a:r>
              <a:rPr lang="ru-RU" dirty="0" err="1" smtClean="0"/>
              <a:t>не-англомовних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708852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733800"/>
            <a:ext cx="4597400" cy="2971800"/>
          </a:xfrm>
          <a:prstGeom prst="rect">
            <a:avLst/>
          </a:prstGeom>
        </p:spPr>
      </p:pic>
      <p:pic>
        <p:nvPicPr>
          <p:cNvPr id="5" name="Рисунок 4" descr="95a85f274725.jpg"/>
          <p:cNvPicPr>
            <a:picLocks noChangeAspect="1"/>
          </p:cNvPicPr>
          <p:nvPr/>
        </p:nvPicPr>
        <p:blipFill>
          <a:blip r:embed="rId3" cstate="print"/>
          <a:srcRect b="7200"/>
          <a:stretch>
            <a:fillRect/>
          </a:stretch>
        </p:blipFill>
        <p:spPr>
          <a:xfrm>
            <a:off x="4191000" y="1143000"/>
            <a:ext cx="2209800" cy="2590800"/>
          </a:xfrm>
          <a:prstGeom prst="rect">
            <a:avLst/>
          </a:prstGeom>
        </p:spPr>
      </p:pic>
      <p:pic>
        <p:nvPicPr>
          <p:cNvPr id="6" name="Рисунок 5" descr="1379171933_versal_poster.jpg"/>
          <p:cNvPicPr>
            <a:picLocks noChangeAspect="1"/>
          </p:cNvPicPr>
          <p:nvPr/>
        </p:nvPicPr>
        <p:blipFill>
          <a:blip r:embed="rId4" cstate="print"/>
          <a:srcRect b="9302"/>
          <a:stretch>
            <a:fillRect/>
          </a:stretch>
        </p:blipFill>
        <p:spPr>
          <a:xfrm>
            <a:off x="6400800" y="1143000"/>
            <a:ext cx="2362200" cy="2590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Історія виникнення репу.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Реп в його сучасному вигляді з'явився в 1970-х роках серед афроамериканців </a:t>
            </a:r>
            <a:r>
              <a:rPr lang="ru-RU" dirty="0" smtClean="0"/>
              <a:t>району Бронкс</a:t>
            </a:r>
            <a:r>
              <a:rPr lang="ru-RU" dirty="0" smtClean="0"/>
              <a:t>, куди його «експортували» приїжджі ямайські ді-джеї. Зокрема, родоначальником репу називають DJ Kool Herc. Читали реп спочатку не в комерційних цілях, а заради задоволення і робили це спочатку в основному ді-джеї. Це були нехитрі римовані куплети, звернені до аудиторії.</a:t>
            </a:r>
            <a:br>
              <a:rPr lang="ru-RU" dirty="0" smtClean="0"/>
            </a:br>
            <a:r>
              <a:rPr lang="ru-RU" dirty="0" smtClean="0"/>
              <a:t>Поширенню репу сильно посприяло негритянське любительське радіо, яке крутило музику, модну серед чорношкірих, і швидко підхопило новий стиль. Слова «реп» і«репери» міцно закріпилися за стилем завдяки треку The Sugarhill Gang «Rapper's Delight» (1979). Одним з перших, кого почали називати «репером», був радіоведучий Джек Гібсон на прізвисько Джек-Репер. Він організував один з перших конвентів, присвячених репу.</a:t>
            </a:r>
            <a:br>
              <a:rPr lang="ru-RU" dirty="0" smtClean="0"/>
            </a:br>
            <a:r>
              <a:rPr lang="ru-RU" dirty="0" smtClean="0"/>
              <a:t>Виконання римованих текстів прямо на вулицях донині залишається традицією чорних кварталів. Крім того, влаштовувалися«Баттли» — словесні поєдинки, в яких два репера змагалися, зберігаючи риму і ритм. Баттли можуть бути і не тільки лайкою, це може бути поданням заримованого тексту на певну тему.</a:t>
            </a:r>
            <a:br>
              <a:rPr lang="ru-RU" dirty="0" smtClean="0"/>
            </a:br>
            <a:r>
              <a:rPr lang="ru-RU" dirty="0" smtClean="0"/>
              <a:t>Термін «хіп-хоп» для опису жанру з'явився в 1980-ті. Жанр і культура хіп-хопy досягли піку популярності в 1990-х роках. Також«хіп-хоп» надав серйозний вплив на R'n'B-музику.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Музика.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5638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Музика хіп-хопy досить </a:t>
            </a:r>
            <a:r>
              <a:rPr lang="ru-RU" dirty="0" err="1" smtClean="0"/>
              <a:t>різноманітна</a:t>
            </a:r>
            <a:r>
              <a:rPr lang="ru-RU" dirty="0" smtClean="0"/>
              <a:t>. Вона може бути проста, але в той же час </a:t>
            </a:r>
            <a:r>
              <a:rPr lang="ru-RU" dirty="0" err="1" smtClean="0"/>
              <a:t>цікава</a:t>
            </a:r>
            <a:r>
              <a:rPr lang="ru-RU" dirty="0" smtClean="0"/>
              <a:t> і </a:t>
            </a:r>
            <a:r>
              <a:rPr lang="ru-RU" dirty="0" err="1" smtClean="0"/>
              <a:t>мелодійна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основу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біт</a:t>
            </a:r>
            <a:r>
              <a:rPr lang="ru-RU" dirty="0" smtClean="0"/>
              <a:t> — </a:t>
            </a:r>
            <a:r>
              <a:rPr lang="ru-RU" dirty="0" err="1" smtClean="0"/>
              <a:t>ритмпісні</a:t>
            </a:r>
            <a:r>
              <a:rPr lang="ru-RU" dirty="0" smtClean="0"/>
              <a:t>. Зазвичай на кожному другому </a:t>
            </a:r>
            <a:r>
              <a:rPr lang="ru-RU" dirty="0" err="1" smtClean="0"/>
              <a:t>такті</a:t>
            </a:r>
            <a:r>
              <a:rPr lang="ru-RU" dirty="0" smtClean="0"/>
              <a:t> ставиться акцент (</a:t>
            </a:r>
            <a:r>
              <a:rPr lang="ru-RU" dirty="0" err="1" smtClean="0"/>
              <a:t>backbeat</a:t>
            </a:r>
            <a:r>
              <a:rPr lang="ru-RU" dirty="0" smtClean="0"/>
              <a:t>):</a:t>
            </a:r>
            <a:br>
              <a:rPr lang="ru-RU" dirty="0" smtClean="0"/>
            </a:br>
            <a:r>
              <a:rPr lang="ru-RU" dirty="0" err="1" smtClean="0"/>
              <a:t>Клеп</a:t>
            </a:r>
            <a:r>
              <a:rPr lang="ru-RU" dirty="0" smtClean="0"/>
              <a:t> (англ. </a:t>
            </a:r>
            <a:r>
              <a:rPr lang="ru-RU" dirty="0" err="1" smtClean="0"/>
              <a:t>clap</a:t>
            </a:r>
            <a:r>
              <a:rPr lang="ru-RU" dirty="0" smtClean="0"/>
              <a:t>) — </a:t>
            </a:r>
            <a:r>
              <a:rPr lang="ru-RU" dirty="0" err="1" smtClean="0"/>
              <a:t>одноразовий</a:t>
            </a:r>
            <a:r>
              <a:rPr lang="ru-RU" dirty="0" smtClean="0"/>
              <a:t> звук, схожий на хлопок.</a:t>
            </a:r>
            <a:br>
              <a:rPr lang="ru-RU" dirty="0" smtClean="0"/>
            </a:br>
            <a:r>
              <a:rPr lang="ru-RU" dirty="0" err="1" smtClean="0"/>
              <a:t>Снер</a:t>
            </a:r>
            <a:r>
              <a:rPr lang="ru-RU" dirty="0" smtClean="0"/>
              <a:t>, </a:t>
            </a:r>
            <a:r>
              <a:rPr lang="ru-RU" dirty="0" err="1" smtClean="0"/>
              <a:t>снейр</a:t>
            </a:r>
            <a:r>
              <a:rPr lang="ru-RU" dirty="0" smtClean="0"/>
              <a:t> (англ. </a:t>
            </a:r>
            <a:r>
              <a:rPr lang="ru-RU" dirty="0" err="1" smtClean="0"/>
              <a:t>snare</a:t>
            </a:r>
            <a:r>
              <a:rPr lang="ru-RU" dirty="0" smtClean="0"/>
              <a:t>) — звук </a:t>
            </a:r>
            <a:r>
              <a:rPr lang="ru-RU" dirty="0" err="1" smtClean="0"/>
              <a:t>ведучого</a:t>
            </a:r>
            <a:r>
              <a:rPr lang="ru-RU" dirty="0" smtClean="0"/>
              <a:t> барабана, </a:t>
            </a:r>
            <a:r>
              <a:rPr lang="ru-RU" dirty="0" err="1" smtClean="0"/>
              <a:t>чіткий</a:t>
            </a:r>
            <a:r>
              <a:rPr lang="ru-RU" dirty="0" smtClean="0"/>
              <a:t> і короткий.</a:t>
            </a:r>
          </a:p>
          <a:p>
            <a:r>
              <a:rPr lang="ru-RU" dirty="0" smtClean="0"/>
              <a:t>Також для </a:t>
            </a:r>
            <a:r>
              <a:rPr lang="ru-RU" dirty="0" err="1" smtClean="0"/>
              <a:t>бекбіта</a:t>
            </a:r>
            <a:r>
              <a:rPr lang="ru-RU" dirty="0" smtClean="0"/>
              <a:t> можуть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перкусії</a:t>
            </a:r>
            <a:r>
              <a:rPr lang="ru-RU" dirty="0" smtClean="0"/>
              <a:t> (типу </a:t>
            </a:r>
            <a:r>
              <a:rPr lang="ru-RU" dirty="0" err="1" smtClean="0"/>
              <a:t>свистків</a:t>
            </a:r>
            <a:r>
              <a:rPr lang="ru-RU" dirty="0" smtClean="0"/>
              <a:t> і </a:t>
            </a:r>
            <a:r>
              <a:rPr lang="ru-RU" dirty="0" err="1" smtClean="0"/>
              <a:t>ланцюгів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Також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є бас-барабан — </a:t>
            </a:r>
            <a:r>
              <a:rPr lang="ru-RU" dirty="0" err="1" smtClean="0"/>
              <a:t>kick</a:t>
            </a:r>
            <a:r>
              <a:rPr lang="ru-RU" dirty="0" smtClean="0"/>
              <a:t> </a:t>
            </a:r>
            <a:r>
              <a:rPr lang="ru-RU" dirty="0" err="1" smtClean="0"/>
              <a:t>drum</a:t>
            </a:r>
            <a:r>
              <a:rPr lang="ru-RU" dirty="0" smtClean="0"/>
              <a:t>.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в </a:t>
            </a:r>
            <a:r>
              <a:rPr lang="ru-RU" dirty="0" err="1" smtClean="0"/>
              <a:t>хіп-хоп-музиці</a:t>
            </a:r>
            <a:r>
              <a:rPr lang="ru-RU" dirty="0" smtClean="0"/>
              <a:t> досить </a:t>
            </a:r>
            <a:r>
              <a:rPr lang="ru-RU" dirty="0" err="1" smtClean="0"/>
              <a:t>різноманітна</a:t>
            </a:r>
            <a:r>
              <a:rPr lang="ru-RU" dirty="0" smtClean="0"/>
              <a:t>. Вона може складатися і з </a:t>
            </a:r>
            <a:r>
              <a:rPr lang="ru-RU" dirty="0" err="1" smtClean="0"/>
              <a:t>мелодій</a:t>
            </a:r>
            <a:r>
              <a:rPr lang="ru-RU" dirty="0" smtClean="0"/>
              <a:t> </a:t>
            </a:r>
            <a:r>
              <a:rPr lang="ru-RU" dirty="0" err="1" smtClean="0"/>
              <a:t>клавішних</a:t>
            </a:r>
            <a:r>
              <a:rPr lang="ru-RU" dirty="0" smtClean="0"/>
              <a:t>, </a:t>
            </a:r>
            <a:r>
              <a:rPr lang="ru-RU" dirty="0" err="1" smtClean="0"/>
              <a:t>духових</a:t>
            </a:r>
            <a:r>
              <a:rPr lang="ru-RU" dirty="0" smtClean="0"/>
              <a:t> і з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r>
              <a:rPr lang="ru-RU" dirty="0" smtClean="0"/>
              <a:t> (бас, </a:t>
            </a:r>
            <a:r>
              <a:rPr lang="ru-RU" dirty="0" err="1" smtClean="0"/>
              <a:t>ефекти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Ptaha.jpg"/>
          <p:cNvPicPr>
            <a:picLocks noChangeAspect="1"/>
          </p:cNvPicPr>
          <p:nvPr/>
        </p:nvPicPr>
        <p:blipFill>
          <a:blip r:embed="rId2" cstate="print"/>
          <a:srcRect r="2857"/>
          <a:stretch>
            <a:fillRect/>
          </a:stretch>
        </p:blipFill>
        <p:spPr>
          <a:xfrm>
            <a:off x="4648200" y="4038600"/>
            <a:ext cx="4267200" cy="2590800"/>
          </a:xfrm>
          <a:prstGeom prst="rect">
            <a:avLst/>
          </a:prstGeom>
        </p:spPr>
      </p:pic>
      <p:pic>
        <p:nvPicPr>
          <p:cNvPr id="5" name="Рисунок 4" descr="26259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267200" cy="2667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эп про любовь, цените что есть, пока не поздно (до слёз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err="1" smtClean="0">
                <a:solidFill>
                  <a:srgbClr val="C00000"/>
                </a:solidFill>
              </a:rPr>
              <a:t>Види</a:t>
            </a:r>
            <a:r>
              <a:rPr lang="ru-RU" sz="4900" dirty="0" smtClean="0">
                <a:solidFill>
                  <a:srgbClr val="C00000"/>
                </a:solidFill>
              </a:rPr>
              <a:t> </a:t>
            </a:r>
            <a:r>
              <a:rPr lang="ru-RU" sz="4900" dirty="0" err="1" smtClean="0">
                <a:solidFill>
                  <a:srgbClr val="C00000"/>
                </a:solidFill>
              </a:rPr>
              <a:t>реп-культури</a:t>
            </a:r>
            <a:r>
              <a:rPr lang="ru-RU" sz="4900" dirty="0" smtClean="0">
                <a:solidFill>
                  <a:srgbClr val="C00000"/>
                </a:solidFill>
              </a:rPr>
              <a:t>: </a:t>
            </a:r>
            <a:r>
              <a:rPr lang="ru-RU" sz="4900" dirty="0" err="1" smtClean="0">
                <a:solidFill>
                  <a:srgbClr val="C00000"/>
                </a:solidFill>
              </a:rPr>
              <a:t>Стилі</a:t>
            </a:r>
            <a:r>
              <a:rPr lang="ru-RU" sz="4900" dirty="0" smtClean="0">
                <a:solidFill>
                  <a:srgbClr val="C00000"/>
                </a:solidFill>
              </a:rPr>
              <a:t> і </a:t>
            </a:r>
            <a:r>
              <a:rPr lang="ru-RU" sz="4900" dirty="0" err="1" smtClean="0">
                <a:solidFill>
                  <a:srgbClr val="C00000"/>
                </a:solidFill>
              </a:rPr>
              <a:t>течії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Alternative</a:t>
            </a:r>
            <a:r>
              <a:rPr lang="ru-RU" dirty="0" smtClean="0"/>
              <a:t> Rap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Alternative</a:t>
            </a:r>
            <a:r>
              <a:rPr lang="ru-RU" dirty="0" smtClean="0"/>
              <a:t> Rap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hip-hop</a:t>
            </a:r>
            <a:r>
              <a:rPr lang="ru-RU" dirty="0" smtClean="0"/>
              <a:t> командам, які </a:t>
            </a:r>
            <a:r>
              <a:rPr lang="ru-RU" dirty="0" err="1" smtClean="0"/>
              <a:t>відмовляються</a:t>
            </a:r>
            <a:r>
              <a:rPr lang="ru-RU" dirty="0" smtClean="0"/>
              <a:t> </a:t>
            </a:r>
            <a:r>
              <a:rPr lang="ru-RU" dirty="0" err="1" smtClean="0"/>
              <a:t>слідувати</a:t>
            </a:r>
            <a:r>
              <a:rPr lang="ru-RU" dirty="0" smtClean="0"/>
              <a:t> </a:t>
            </a:r>
            <a:r>
              <a:rPr lang="ru-RU" dirty="0" err="1" smtClean="0"/>
              <a:t>будь-яким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стереотипам rap, таким як </a:t>
            </a:r>
            <a:r>
              <a:rPr lang="ru-RU" dirty="0" err="1" smtClean="0"/>
              <a:t>gangsta</a:t>
            </a:r>
            <a:r>
              <a:rPr lang="ru-RU" dirty="0" smtClean="0"/>
              <a:t>, </a:t>
            </a:r>
            <a:r>
              <a:rPr lang="ru-RU" dirty="0" err="1" smtClean="0"/>
              <a:t>funk</a:t>
            </a:r>
            <a:r>
              <a:rPr lang="ru-RU" dirty="0" smtClean="0"/>
              <a:t>, </a:t>
            </a:r>
            <a:r>
              <a:rPr lang="ru-RU" dirty="0" err="1" smtClean="0"/>
              <a:t>bass</a:t>
            </a:r>
            <a:r>
              <a:rPr lang="ru-RU" dirty="0" smtClean="0"/>
              <a:t>, </a:t>
            </a:r>
            <a:r>
              <a:rPr lang="ru-RU" dirty="0" err="1" smtClean="0"/>
              <a:t>hardcore</a:t>
            </a:r>
            <a:r>
              <a:rPr lang="ru-RU" dirty="0" smtClean="0"/>
              <a:t> і </a:t>
            </a:r>
            <a:r>
              <a:rPr lang="ru-RU" dirty="0" err="1" smtClean="0"/>
              <a:t>party</a:t>
            </a:r>
            <a:r>
              <a:rPr lang="ru-RU" dirty="0" smtClean="0"/>
              <a:t> rap.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вони </a:t>
            </a:r>
            <a:r>
              <a:rPr lang="ru-RU" dirty="0" err="1" smtClean="0"/>
              <a:t>змішують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, </a:t>
            </a:r>
            <a:r>
              <a:rPr lang="ru-RU" dirty="0" err="1" smtClean="0"/>
              <a:t>додаючи</a:t>
            </a:r>
            <a:r>
              <a:rPr lang="ru-RU" dirty="0" smtClean="0"/>
              <a:t> рівні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funk</a:t>
            </a:r>
            <a:r>
              <a:rPr lang="ru-RU" dirty="0" smtClean="0"/>
              <a:t> і </a:t>
            </a:r>
            <a:r>
              <a:rPr lang="ru-RU" dirty="0" err="1" smtClean="0"/>
              <a:t>pop</a:t>
            </a:r>
            <a:r>
              <a:rPr lang="ru-RU" dirty="0" smtClean="0"/>
              <a:t> / </a:t>
            </a:r>
            <a:r>
              <a:rPr lang="ru-RU" dirty="0" err="1" smtClean="0"/>
              <a:t>rock</a:t>
            </a:r>
            <a:r>
              <a:rPr lang="ru-RU" dirty="0" smtClean="0"/>
              <a:t>, а також </a:t>
            </a:r>
            <a:r>
              <a:rPr lang="ru-RU" dirty="0" err="1" smtClean="0"/>
              <a:t>jazz</a:t>
            </a:r>
            <a:r>
              <a:rPr lang="ru-RU" dirty="0" smtClean="0"/>
              <a:t>, </a:t>
            </a:r>
            <a:r>
              <a:rPr lang="ru-RU" dirty="0" err="1" smtClean="0"/>
              <a:t>soul</a:t>
            </a:r>
            <a:r>
              <a:rPr lang="ru-RU" dirty="0" smtClean="0"/>
              <a:t>, </a:t>
            </a:r>
            <a:r>
              <a:rPr lang="ru-RU" dirty="0" err="1" smtClean="0"/>
              <a:t>reggae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folk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командам </a:t>
            </a:r>
            <a:r>
              <a:rPr lang="ru-RU" dirty="0" err="1" smtClean="0"/>
              <a:t>Arrested</a:t>
            </a:r>
            <a:r>
              <a:rPr lang="ru-RU" dirty="0" smtClean="0"/>
              <a:t> </a:t>
            </a:r>
            <a:r>
              <a:rPr lang="ru-RU" dirty="0" err="1" smtClean="0"/>
              <a:t>Development</a:t>
            </a:r>
            <a:r>
              <a:rPr lang="ru-RU" dirty="0" smtClean="0"/>
              <a:t> і </a:t>
            </a:r>
            <a:r>
              <a:rPr lang="ru-RU" dirty="0" err="1" smtClean="0"/>
              <a:t>Fugees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заявити</a:t>
            </a:r>
            <a:r>
              <a:rPr lang="ru-RU" dirty="0" smtClean="0"/>
              <a:t> про себе,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alternative</a:t>
            </a:r>
            <a:r>
              <a:rPr lang="ru-RU" dirty="0" smtClean="0"/>
              <a:t> rap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в основному </a:t>
            </a:r>
            <a:r>
              <a:rPr lang="ru-RU" dirty="0" err="1" smtClean="0"/>
              <a:t>музикантами</a:t>
            </a:r>
            <a:r>
              <a:rPr lang="ru-RU" dirty="0" smtClean="0"/>
              <a:t> для </a:t>
            </a:r>
            <a:r>
              <a:rPr lang="ru-RU" dirty="0" err="1" smtClean="0"/>
              <a:t>alternative</a:t>
            </a:r>
            <a:r>
              <a:rPr lang="ru-RU" dirty="0" smtClean="0"/>
              <a:t> </a:t>
            </a:r>
            <a:r>
              <a:rPr lang="ru-RU" dirty="0" err="1" smtClean="0"/>
              <a:t>rock</a:t>
            </a:r>
            <a:r>
              <a:rPr lang="ru-RU" dirty="0" smtClean="0"/>
              <a:t> </a:t>
            </a:r>
            <a:r>
              <a:rPr lang="ru-RU" dirty="0" err="1" smtClean="0"/>
              <a:t>фанів</a:t>
            </a:r>
            <a:r>
              <a:rPr lang="ru-RU" dirty="0" smtClean="0"/>
              <a:t>, а не для </a:t>
            </a:r>
            <a:r>
              <a:rPr lang="ru-RU" dirty="0" err="1" smtClean="0"/>
              <a:t>hip-hop</a:t>
            </a:r>
            <a:r>
              <a:rPr lang="ru-RU" dirty="0" smtClean="0"/>
              <a:t> або </a:t>
            </a:r>
            <a:r>
              <a:rPr lang="ru-RU" dirty="0" err="1" smtClean="0"/>
              <a:t>pop</a:t>
            </a:r>
            <a:r>
              <a:rPr lang="ru-RU" dirty="0" smtClean="0"/>
              <a:t> аудиторії.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2 . </a:t>
            </a:r>
            <a:r>
              <a:rPr lang="ru-RU" sz="4800" dirty="0" err="1" smtClean="0">
                <a:solidFill>
                  <a:srgbClr val="C00000"/>
                </a:solidFill>
              </a:rPr>
              <a:t>British</a:t>
            </a:r>
            <a:r>
              <a:rPr lang="ru-RU" sz="4800" dirty="0" smtClean="0">
                <a:solidFill>
                  <a:srgbClr val="C00000"/>
                </a:solidFill>
              </a:rPr>
              <a:t> Rap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42900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British</a:t>
            </a:r>
            <a:r>
              <a:rPr lang="ru-RU" dirty="0" smtClean="0"/>
              <a:t> Rap можна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за межами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і Європи , цей стиль має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і </a:t>
            </a:r>
            <a:r>
              <a:rPr lang="ru-RU" dirty="0" err="1" smtClean="0"/>
              <a:t>стилістику</a:t>
            </a:r>
            <a:r>
              <a:rPr lang="ru-RU" dirty="0" smtClean="0"/>
              <a:t> . У </a:t>
            </a:r>
            <a:r>
              <a:rPr lang="ru-RU" dirty="0" err="1" smtClean="0"/>
              <a:t>ньому</a:t>
            </a:r>
            <a:r>
              <a:rPr lang="ru-RU" dirty="0" smtClean="0"/>
              <a:t> не можна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err="1" smtClean="0"/>
              <a:t>American</a:t>
            </a:r>
            <a:r>
              <a:rPr lang="ru-RU" dirty="0" smtClean="0"/>
              <a:t> </a:t>
            </a:r>
            <a:r>
              <a:rPr lang="ru-RU" dirty="0" err="1" smtClean="0"/>
              <a:t>hip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, але багато </a:t>
            </a:r>
            <a:r>
              <a:rPr lang="ru-RU" dirty="0" err="1" smtClean="0"/>
              <a:t>британських</a:t>
            </a:r>
            <a:r>
              <a:rPr lang="ru-RU" dirty="0" smtClean="0"/>
              <a:t> </a:t>
            </a:r>
            <a:r>
              <a:rPr lang="ru-RU" dirty="0" err="1" smtClean="0"/>
              <a:t>реперів</a:t>
            </a:r>
            <a:r>
              <a:rPr lang="ru-RU" dirty="0" smtClean="0"/>
              <a:t> </a:t>
            </a:r>
            <a:r>
              <a:rPr lang="ru-RU" dirty="0" err="1" smtClean="0"/>
              <a:t>виросли</a:t>
            </a:r>
            <a:r>
              <a:rPr lang="ru-RU" dirty="0" smtClean="0"/>
              <a:t> на </a:t>
            </a:r>
            <a:r>
              <a:rPr lang="ru-RU" dirty="0" err="1" smtClean="0"/>
              <a:t>багатих</a:t>
            </a:r>
            <a:r>
              <a:rPr lang="ru-RU" dirty="0" smtClean="0"/>
              <a:t> </a:t>
            </a:r>
            <a:r>
              <a:rPr lang="ru-RU" dirty="0" err="1" smtClean="0"/>
              <a:t>карибських</a:t>
            </a:r>
            <a:r>
              <a:rPr lang="ru-RU" dirty="0" smtClean="0"/>
              <a:t> </a:t>
            </a:r>
            <a:r>
              <a:rPr lang="ru-RU" dirty="0" err="1" smtClean="0"/>
              <a:t>ragga</a:t>
            </a:r>
            <a:r>
              <a:rPr lang="ru-RU" dirty="0" smtClean="0"/>
              <a:t> </a:t>
            </a:r>
            <a:r>
              <a:rPr lang="ru-RU" dirty="0" err="1" smtClean="0"/>
              <a:t>традиціях</a:t>
            </a:r>
            <a:r>
              <a:rPr lang="ru-RU" dirty="0" smtClean="0"/>
              <a:t> , а </a:t>
            </a:r>
            <a:r>
              <a:rPr lang="ru-RU" dirty="0" err="1" smtClean="0"/>
              <a:t>потім</a:t>
            </a:r>
            <a:r>
              <a:rPr lang="ru-RU" dirty="0" smtClean="0"/>
              <a:t> ввели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прислівники</a:t>
            </a:r>
            <a:r>
              <a:rPr lang="ru-RU" dirty="0" smtClean="0"/>
              <a:t> в </a:t>
            </a:r>
            <a:r>
              <a:rPr lang="ru-RU" dirty="0" err="1" smtClean="0"/>
              <a:t>hip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. </a:t>
            </a:r>
            <a:r>
              <a:rPr lang="ru-RU" dirty="0" err="1" smtClean="0"/>
              <a:t>Британський</a:t>
            </a:r>
            <a:r>
              <a:rPr lang="ru-RU" dirty="0" smtClean="0"/>
              <a:t> rap </a:t>
            </a:r>
            <a:r>
              <a:rPr lang="ru-RU" dirty="0" err="1" smtClean="0"/>
              <a:t>зародився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80- </a:t>
            </a:r>
            <a:r>
              <a:rPr lang="ru-RU" dirty="0" err="1" smtClean="0"/>
              <a:t>х</a:t>
            </a:r>
            <a:r>
              <a:rPr lang="ru-RU" dirty="0" smtClean="0"/>
              <a:t> років , і як </a:t>
            </a:r>
            <a:r>
              <a:rPr lang="ru-RU" dirty="0" err="1" smtClean="0"/>
              <a:t>трамплін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</a:t>
            </a:r>
            <a:r>
              <a:rPr lang="ru-RU" dirty="0" err="1" smtClean="0"/>
              <a:t>звукові</a:t>
            </a:r>
            <a:r>
              <a:rPr lang="ru-RU" dirty="0" smtClean="0"/>
              <a:t> </a:t>
            </a:r>
            <a:r>
              <a:rPr lang="ru-RU" dirty="0" err="1" smtClean="0"/>
              <a:t>комбінації</a:t>
            </a:r>
            <a:r>
              <a:rPr lang="ru-RU" dirty="0" smtClean="0"/>
              <a:t> від 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Enemy</a:t>
            </a:r>
            <a:r>
              <a:rPr lang="ru-RU" dirty="0" smtClean="0"/>
              <a:t> . </a:t>
            </a:r>
            <a:r>
              <a:rPr lang="ru-RU" dirty="0" err="1" smtClean="0"/>
              <a:t>Незабаром</a:t>
            </a:r>
            <a:r>
              <a:rPr lang="ru-RU" dirty="0" smtClean="0"/>
              <a:t> багато </a:t>
            </a:r>
            <a:r>
              <a:rPr lang="ru-RU" dirty="0" err="1" smtClean="0"/>
              <a:t>британських</a:t>
            </a:r>
            <a:r>
              <a:rPr lang="ru-RU" dirty="0" smtClean="0"/>
              <a:t> </a:t>
            </a:r>
            <a:r>
              <a:rPr lang="ru-RU" dirty="0" err="1" smtClean="0"/>
              <a:t>реперів</a:t>
            </a:r>
            <a:r>
              <a:rPr lang="ru-RU" dirty="0" smtClean="0"/>
              <a:t> стали </a:t>
            </a:r>
            <a:r>
              <a:rPr lang="ru-RU" dirty="0" err="1" smtClean="0"/>
              <a:t>підмішувати</a:t>
            </a:r>
            <a:r>
              <a:rPr lang="ru-RU" dirty="0" smtClean="0"/>
              <a:t> у свою музику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acid</a:t>
            </a:r>
            <a:r>
              <a:rPr lang="ru-RU" dirty="0" smtClean="0"/>
              <a:t> - </a:t>
            </a:r>
            <a:r>
              <a:rPr lang="ru-RU" dirty="0" err="1" smtClean="0"/>
              <a:t>house</a:t>
            </a:r>
            <a:r>
              <a:rPr lang="ru-RU" dirty="0" smtClean="0"/>
              <a:t> , - у результаті з'явився музичний стиль з більш « </a:t>
            </a:r>
            <a:r>
              <a:rPr lang="ru-RU" dirty="0" err="1" smtClean="0"/>
              <a:t>важкої</a:t>
            </a:r>
            <a:r>
              <a:rPr lang="ru-RU" dirty="0" smtClean="0"/>
              <a:t>» </a:t>
            </a:r>
            <a:r>
              <a:rPr lang="ru-RU" dirty="0" err="1" smtClean="0"/>
              <a:t>категорії</a:t>
            </a:r>
            <a:r>
              <a:rPr lang="ru-RU" dirty="0" smtClean="0"/>
              <a:t> , </a:t>
            </a:r>
            <a:r>
              <a:rPr lang="ru-RU" dirty="0" err="1" smtClean="0"/>
              <a:t>ніж</a:t>
            </a:r>
            <a:r>
              <a:rPr lang="ru-RU" dirty="0" smtClean="0"/>
              <a:t> його американський родич . </a:t>
            </a:r>
            <a:r>
              <a:rPr lang="ru-RU" dirty="0" err="1" smtClean="0"/>
              <a:t>Хоча</a:t>
            </a:r>
            <a:r>
              <a:rPr lang="ru-RU" dirty="0" smtClean="0"/>
              <a:t> там були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бляклі</a:t>
            </a:r>
            <a:r>
              <a:rPr lang="ru-RU" dirty="0" smtClean="0"/>
              <a:t> </a:t>
            </a:r>
            <a:r>
              <a:rPr lang="ru-RU" dirty="0" err="1" smtClean="0"/>
              <a:t>копії</a:t>
            </a:r>
            <a:r>
              <a:rPr lang="ru-RU" dirty="0" smtClean="0"/>
              <a:t> , </a:t>
            </a:r>
            <a:r>
              <a:rPr lang="ru-RU" dirty="0" err="1" smtClean="0"/>
              <a:t>зняті</a:t>
            </a:r>
            <a:r>
              <a:rPr lang="ru-RU" dirty="0" smtClean="0"/>
              <a:t> з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реперів</a:t>
            </a:r>
            <a:r>
              <a:rPr lang="ru-RU" dirty="0" smtClean="0"/>
              <a:t> , але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англійські</a:t>
            </a:r>
            <a:r>
              <a:rPr lang="ru-RU" dirty="0" smtClean="0"/>
              <a:t> </a:t>
            </a:r>
            <a:r>
              <a:rPr lang="ru-RU" dirty="0" err="1" smtClean="0"/>
              <a:t>hip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</a:t>
            </a:r>
            <a:r>
              <a:rPr lang="ru-RU" dirty="0" err="1" smtClean="0"/>
              <a:t>музиканти</a:t>
            </a:r>
            <a:r>
              <a:rPr lang="ru-RU" dirty="0" smtClean="0"/>
              <a:t> </a:t>
            </a:r>
            <a:r>
              <a:rPr lang="ru-RU" dirty="0" err="1" smtClean="0"/>
              <a:t>розділилися</a:t>
            </a:r>
            <a:r>
              <a:rPr lang="ru-RU" dirty="0" smtClean="0"/>
              <a:t> на три </a:t>
            </a:r>
            <a:r>
              <a:rPr lang="ru-RU" dirty="0" err="1" smtClean="0"/>
              <a:t>табори</a:t>
            </a:r>
            <a:r>
              <a:rPr lang="ru-RU" dirty="0" smtClean="0"/>
              <a:t> . </a:t>
            </a:r>
            <a:r>
              <a:rPr lang="ru-RU" dirty="0" err="1" smtClean="0"/>
              <a:t>Існували</a:t>
            </a:r>
            <a:r>
              <a:rPr lang="ru-RU" dirty="0" smtClean="0"/>
              <a:t> такі </a:t>
            </a:r>
            <a:r>
              <a:rPr lang="ru-RU" dirty="0" err="1" smtClean="0"/>
              <a:t>групи</a:t>
            </a:r>
            <a:r>
              <a:rPr lang="ru-RU" dirty="0" smtClean="0"/>
              <a:t> , як </a:t>
            </a:r>
            <a:r>
              <a:rPr lang="ru-RU" dirty="0" err="1" smtClean="0"/>
              <a:t>Prodigy</a:t>
            </a:r>
            <a:r>
              <a:rPr lang="ru-RU" dirty="0" smtClean="0"/>
              <a:t> , </a:t>
            </a:r>
            <a:r>
              <a:rPr lang="ru-RU" dirty="0" err="1" smtClean="0"/>
              <a:t>змішую</a:t>
            </a:r>
            <a:r>
              <a:rPr lang="ru-RU" dirty="0" smtClean="0"/>
              <a:t> </a:t>
            </a:r>
            <a:r>
              <a:rPr lang="ru-RU" dirty="0" err="1" smtClean="0"/>
              <a:t>hip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і </a:t>
            </a:r>
            <a:r>
              <a:rPr lang="ru-RU" dirty="0" err="1" smtClean="0"/>
              <a:t>rave</a:t>
            </a:r>
            <a:r>
              <a:rPr lang="ru-RU" dirty="0" smtClean="0"/>
              <a:t> . Були </a:t>
            </a:r>
            <a:r>
              <a:rPr lang="ru-RU" dirty="0" err="1" smtClean="0"/>
              <a:t>команди</a:t>
            </a:r>
            <a:r>
              <a:rPr lang="ru-RU" dirty="0" smtClean="0"/>
              <a:t> , як </a:t>
            </a:r>
            <a:r>
              <a:rPr lang="ru-RU" dirty="0" err="1" smtClean="0"/>
              <a:t>Leftfield</a:t>
            </a:r>
            <a:r>
              <a:rPr lang="ru-RU" dirty="0" smtClean="0"/>
              <a:t> , які </a:t>
            </a:r>
            <a:r>
              <a:rPr lang="ru-RU" dirty="0" err="1" smtClean="0"/>
              <a:t>працювали</a:t>
            </a:r>
            <a:r>
              <a:rPr lang="ru-RU" dirty="0" smtClean="0"/>
              <a:t> в клубному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hip</a:t>
            </a:r>
            <a:r>
              <a:rPr lang="ru-RU" dirty="0" smtClean="0"/>
              <a:t> . А також були </a:t>
            </a:r>
            <a:r>
              <a:rPr lang="ru-RU" dirty="0" err="1" smtClean="0"/>
              <a:t>присутні</a:t>
            </a:r>
            <a:r>
              <a:rPr lang="ru-RU" dirty="0" smtClean="0"/>
              <a:t> такі виконавці , як </a:t>
            </a:r>
            <a:r>
              <a:rPr lang="ru-RU" dirty="0" err="1" smtClean="0"/>
              <a:t>Massive</a:t>
            </a:r>
            <a:r>
              <a:rPr lang="ru-RU" dirty="0" smtClean="0"/>
              <a:t> </a:t>
            </a:r>
            <a:r>
              <a:rPr lang="ru-RU" dirty="0" err="1" smtClean="0"/>
              <a:t>Attack</a:t>
            </a:r>
            <a:r>
              <a:rPr lang="ru-RU" dirty="0" smtClean="0"/>
              <a:t> , які </a:t>
            </a:r>
            <a:r>
              <a:rPr lang="ru-RU" dirty="0" err="1" smtClean="0"/>
              <a:t>уповільнювали</a:t>
            </a:r>
            <a:r>
              <a:rPr lang="ru-RU" dirty="0" smtClean="0"/>
              <a:t> ритм </a:t>
            </a:r>
            <a:r>
              <a:rPr lang="ru-RU" dirty="0" err="1" smtClean="0"/>
              <a:t>hip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, </a:t>
            </a:r>
            <a:r>
              <a:rPr lang="ru-RU" dirty="0" err="1" smtClean="0"/>
              <a:t>додаючи</a:t>
            </a:r>
            <a:r>
              <a:rPr lang="ru-RU" dirty="0" smtClean="0"/>
              <a:t> </a:t>
            </a:r>
            <a:r>
              <a:rPr lang="ru-RU" dirty="0" err="1" smtClean="0"/>
              <a:t>acid</a:t>
            </a:r>
            <a:r>
              <a:rPr lang="ru-RU" dirty="0" smtClean="0"/>
              <a:t> - </a:t>
            </a:r>
            <a:r>
              <a:rPr lang="ru-RU" dirty="0" err="1" smtClean="0"/>
              <a:t>jazz</a:t>
            </a:r>
            <a:r>
              <a:rPr lang="ru-RU" dirty="0" smtClean="0"/>
              <a:t> , що в </a:t>
            </a:r>
            <a:r>
              <a:rPr lang="ru-RU" dirty="0" err="1" smtClean="0"/>
              <a:t>сумі</a:t>
            </a:r>
            <a:r>
              <a:rPr lang="ru-RU" dirty="0" smtClean="0"/>
              <a:t> давало </a:t>
            </a:r>
            <a:r>
              <a:rPr lang="ru-RU" dirty="0" err="1" smtClean="0"/>
              <a:t>trip</a:t>
            </a:r>
            <a:r>
              <a:rPr lang="ru-RU" dirty="0" smtClean="0"/>
              <a:t> - </a:t>
            </a:r>
            <a:r>
              <a:rPr lang="ru-RU" dirty="0" err="1" smtClean="0"/>
              <a:t>hop</a:t>
            </a:r>
            <a:r>
              <a:rPr lang="ru-RU" dirty="0" smtClean="0"/>
              <a:t> . </a:t>
            </a:r>
            <a:r>
              <a:rPr lang="ru-RU" dirty="0" err="1" smtClean="0"/>
              <a:t>Навіть</a:t>
            </a:r>
            <a:r>
              <a:rPr lang="ru-RU" dirty="0" smtClean="0"/>
              <a:t> у той час як ці три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завойовувати</a:t>
            </a:r>
            <a:r>
              <a:rPr lang="ru-RU" dirty="0" smtClean="0"/>
              <a:t> нові території , на </a:t>
            </a:r>
            <a:r>
              <a:rPr lang="ru-RU" dirty="0" err="1" smtClean="0"/>
              <a:t>музичній</a:t>
            </a:r>
            <a:r>
              <a:rPr lang="ru-RU" dirty="0" smtClean="0"/>
              <a:t> </a:t>
            </a:r>
            <a:r>
              <a:rPr lang="ru-RU" dirty="0" err="1" smtClean="0"/>
              <a:t>сцені</a:t>
            </a:r>
            <a:r>
              <a:rPr lang="ru-RU" dirty="0" smtClean="0"/>
              <a:t> було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переважання</a:t>
            </a:r>
            <a:r>
              <a:rPr lang="ru-RU" dirty="0" smtClean="0"/>
              <a:t> </a:t>
            </a:r>
            <a:r>
              <a:rPr lang="ru-RU" dirty="0" err="1" smtClean="0"/>
              <a:t>британських</a:t>
            </a:r>
            <a:r>
              <a:rPr lang="ru-RU" dirty="0" smtClean="0"/>
              <a:t> </a:t>
            </a:r>
            <a:r>
              <a:rPr lang="ru-RU" dirty="0" err="1" smtClean="0"/>
              <a:t>реперів</a:t>
            </a:r>
            <a:r>
              <a:rPr lang="ru-RU" dirty="0" smtClean="0"/>
              <a:t> , які просто </a:t>
            </a:r>
            <a:r>
              <a:rPr lang="ru-RU" dirty="0" err="1" smtClean="0"/>
              <a:t>копіювали</a:t>
            </a:r>
            <a:r>
              <a:rPr lang="ru-RU" dirty="0" smtClean="0"/>
              <a:t> </a:t>
            </a:r>
            <a:r>
              <a:rPr lang="ru-RU" dirty="0" err="1" smtClean="0"/>
              <a:t>американців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review_main_f64e250c8ae6109c85f712d8b10cce1f.jpeg.499x326_q85_box-0,15,673,386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648200"/>
            <a:ext cx="3733800" cy="2057400"/>
          </a:xfrm>
          <a:prstGeom prst="rect">
            <a:avLst/>
          </a:prstGeom>
        </p:spPr>
      </p:pic>
      <p:pic>
        <p:nvPicPr>
          <p:cNvPr id="5" name="Рисунок 4" descr="Funky_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648200"/>
            <a:ext cx="3429000" cy="20574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А також інші течії.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2895600" cy="556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Comedy</a:t>
            </a:r>
            <a:r>
              <a:rPr lang="ru-RU" dirty="0" smtClean="0"/>
              <a:t> Rap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en-US" dirty="0" smtClean="0"/>
              <a:t>Contemporary R&amp;B</a:t>
            </a:r>
            <a:br>
              <a:rPr lang="en-US" dirty="0" smtClean="0"/>
            </a:br>
            <a:r>
              <a:rPr lang="en-US" dirty="0" smtClean="0"/>
              <a:t>5. Dirty Rap</a:t>
            </a:r>
            <a:br>
              <a:rPr lang="en-US" dirty="0" smtClean="0"/>
            </a:br>
            <a:r>
              <a:rPr lang="en-US" dirty="0" smtClean="0"/>
              <a:t>6. Dirty South</a:t>
            </a:r>
            <a:br>
              <a:rPr lang="en-US" dirty="0" smtClean="0"/>
            </a:br>
            <a:r>
              <a:rPr lang="en-US" dirty="0" smtClean="0"/>
              <a:t>7. East Coast Rap</a:t>
            </a:r>
            <a:br>
              <a:rPr lang="en-US" dirty="0" smtClean="0"/>
            </a:br>
            <a:r>
              <a:rPr lang="en-US" dirty="0" smtClean="0"/>
              <a:t>8. Foreign Rap</a:t>
            </a:r>
            <a:br>
              <a:rPr lang="en-US" dirty="0" smtClean="0"/>
            </a:br>
            <a:r>
              <a:rPr lang="en-US" dirty="0" smtClean="0"/>
              <a:t>9. Funk</a:t>
            </a:r>
            <a:br>
              <a:rPr lang="en-US" dirty="0" smtClean="0"/>
            </a:br>
            <a:r>
              <a:rPr lang="en-US" dirty="0" smtClean="0"/>
              <a:t>10. G-Funk</a:t>
            </a:r>
            <a:br>
              <a:rPr lang="en-US" dirty="0" smtClean="0"/>
            </a:br>
            <a:r>
              <a:rPr lang="en-US" dirty="0" smtClean="0"/>
              <a:t>11. </a:t>
            </a:r>
            <a:r>
              <a:rPr lang="en-US" dirty="0" err="1" smtClean="0"/>
              <a:t>Gangsta</a:t>
            </a:r>
            <a:r>
              <a:rPr lang="en-US" dirty="0" smtClean="0"/>
              <a:t> Rap</a:t>
            </a:r>
            <a:br>
              <a:rPr lang="en-US" dirty="0" smtClean="0"/>
            </a:br>
            <a:r>
              <a:rPr lang="en-US" dirty="0" smtClean="0"/>
              <a:t>12. Hardcore Rap</a:t>
            </a:r>
            <a:br>
              <a:rPr lang="en-US" dirty="0" smtClean="0"/>
            </a:br>
            <a:r>
              <a:rPr lang="en-US" dirty="0" smtClean="0"/>
              <a:t>13. Hip-hop/Urban</a:t>
            </a:r>
            <a:br>
              <a:rPr lang="en-US" dirty="0" smtClean="0"/>
            </a:br>
            <a:r>
              <a:rPr lang="en-US" dirty="0" smtClean="0"/>
              <a:t>14. Jazz-Rap</a:t>
            </a:r>
            <a:br>
              <a:rPr lang="en-US" dirty="0" smtClean="0"/>
            </a:br>
            <a:r>
              <a:rPr lang="en-US" dirty="0" smtClean="0"/>
              <a:t>15. Latin Rap</a:t>
            </a:r>
            <a:br>
              <a:rPr lang="en-US" dirty="0" smtClean="0"/>
            </a:br>
            <a:r>
              <a:rPr lang="en-US" dirty="0" smtClean="0"/>
              <a:t>16. Old School Rap</a:t>
            </a:r>
            <a:br>
              <a:rPr lang="en-US" dirty="0" smtClean="0"/>
            </a:br>
            <a:r>
              <a:rPr lang="en-US" dirty="0" smtClean="0"/>
              <a:t>17. Party Rap</a:t>
            </a:r>
            <a:br>
              <a:rPr lang="en-US" dirty="0" smtClean="0"/>
            </a:br>
            <a:r>
              <a:rPr lang="en-US" dirty="0" smtClean="0"/>
              <a:t>18. </a:t>
            </a:r>
            <a:r>
              <a:rPr lang="en-US" dirty="0" err="1" smtClean="0"/>
              <a:t>PoliticalRap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19. Pop-Rap</a:t>
            </a:r>
            <a:br>
              <a:rPr lang="en-US" dirty="0" smtClean="0"/>
            </a:br>
            <a:r>
              <a:rPr lang="en-US" dirty="0" smtClean="0"/>
              <a:t>20. </a:t>
            </a:r>
            <a:r>
              <a:rPr lang="en-US" dirty="0" err="1" smtClean="0"/>
              <a:t>Ragga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21. </a:t>
            </a:r>
            <a:r>
              <a:rPr lang="en-US" dirty="0" err="1" smtClean="0"/>
              <a:t>Rhytm'n'Blues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22. Southern Rap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23. </a:t>
            </a:r>
            <a:r>
              <a:rPr lang="ru-RU" dirty="0" err="1" smtClean="0"/>
              <a:t>Turntablism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24. </a:t>
            </a:r>
            <a:r>
              <a:rPr lang="ru-RU" dirty="0" err="1" smtClean="0"/>
              <a:t>Underground</a:t>
            </a:r>
            <a:r>
              <a:rPr lang="ru-RU" dirty="0" smtClean="0"/>
              <a:t> Rap</a:t>
            </a:r>
            <a:br>
              <a:rPr lang="ru-RU" dirty="0" smtClean="0"/>
            </a:br>
            <a:r>
              <a:rPr lang="ru-RU" dirty="0" smtClean="0"/>
              <a:t>25</a:t>
            </a:r>
            <a:r>
              <a:rPr lang="ru-RU" dirty="0" smtClean="0"/>
              <a:t>. </a:t>
            </a:r>
            <a:r>
              <a:rPr lang="ru-RU" dirty="0" err="1" smtClean="0"/>
              <a:t>Urban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26. </a:t>
            </a:r>
            <a:r>
              <a:rPr lang="ru-RU" dirty="0" err="1" smtClean="0"/>
              <a:t>West</a:t>
            </a:r>
            <a:r>
              <a:rPr lang="ru-RU" dirty="0" smtClean="0"/>
              <a:t> </a:t>
            </a:r>
            <a:r>
              <a:rPr lang="ru-RU" dirty="0" err="1" smtClean="0"/>
              <a:t>Coast</a:t>
            </a:r>
            <a:r>
              <a:rPr lang="ru-RU" dirty="0" smtClean="0"/>
              <a:t> Rap</a:t>
            </a:r>
          </a:p>
          <a:p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371601"/>
            <a:ext cx="3429000" cy="2743200"/>
          </a:xfrm>
          <a:prstGeom prst="rect">
            <a:avLst/>
          </a:prstGeom>
        </p:spPr>
      </p:pic>
      <p:pic>
        <p:nvPicPr>
          <p:cNvPr id="6" name="Рисунок 5" descr="88cb7b67349d82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114800"/>
            <a:ext cx="3429000" cy="25019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Одяг реперів.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4864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Звичайно</a:t>
            </a:r>
            <a:r>
              <a:rPr lang="ru-RU" dirty="0" smtClean="0"/>
              <a:t> їх </a:t>
            </a:r>
            <a:r>
              <a:rPr lang="ru-RU" dirty="0" err="1" smtClean="0"/>
              <a:t>одяг</a:t>
            </a:r>
            <a:r>
              <a:rPr lang="ru-RU" dirty="0" smtClean="0"/>
              <a:t> - це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штани</a:t>
            </a:r>
            <a:r>
              <a:rPr lang="ru-RU" dirty="0" smtClean="0"/>
              <a:t>, які по </a:t>
            </a:r>
            <a:r>
              <a:rPr lang="ru-RU" dirty="0" err="1" smtClean="0"/>
              <a:t>їхньому</a:t>
            </a:r>
            <a:r>
              <a:rPr lang="ru-RU" dirty="0" smtClean="0"/>
              <a:t> сленгу </a:t>
            </a:r>
            <a:r>
              <a:rPr lang="ru-RU" dirty="0" err="1" smtClean="0"/>
              <a:t>називаються</a:t>
            </a:r>
            <a:r>
              <a:rPr lang="ru-RU" dirty="0" smtClean="0"/>
              <a:t> труби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завелика</a:t>
            </a:r>
            <a:r>
              <a:rPr lang="ru-RU" dirty="0" smtClean="0"/>
              <a:t> футболка. Стиль </a:t>
            </a:r>
            <a:r>
              <a:rPr lang="ru-RU" dirty="0" err="1" smtClean="0"/>
              <a:t>завершується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кепки, </a:t>
            </a:r>
            <a:r>
              <a:rPr lang="ru-RU" dirty="0" err="1" smtClean="0"/>
              <a:t>одягненої</a:t>
            </a:r>
            <a:r>
              <a:rPr lang="ru-RU" dirty="0" smtClean="0"/>
              <a:t> задом наперед і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аксесуарами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ланцюгом</a:t>
            </a:r>
            <a:r>
              <a:rPr lang="ru-RU" dirty="0" smtClean="0"/>
              <a:t> з великим кулоном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долара</a:t>
            </a:r>
            <a:r>
              <a:rPr lang="ru-RU" dirty="0" smtClean="0"/>
              <a:t>. Представники </a:t>
            </a:r>
            <a:r>
              <a:rPr lang="ru-RU" dirty="0" err="1" smtClean="0"/>
              <a:t>цього</a:t>
            </a:r>
            <a:r>
              <a:rPr lang="ru-RU" dirty="0" smtClean="0"/>
              <a:t> стилю </a:t>
            </a:r>
            <a:r>
              <a:rPr lang="ru-RU" dirty="0" err="1" smtClean="0"/>
              <a:t>слухають</a:t>
            </a:r>
            <a:r>
              <a:rPr lang="ru-RU" dirty="0" smtClean="0"/>
              <a:t> реп, 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. Стиль </a:t>
            </a:r>
            <a:r>
              <a:rPr lang="ru-RU" dirty="0" err="1" smtClean="0"/>
              <a:t>розмови</a:t>
            </a:r>
            <a:r>
              <a:rPr lang="ru-RU" dirty="0" smtClean="0"/>
              <a:t> в </a:t>
            </a:r>
            <a:r>
              <a:rPr lang="ru-RU" dirty="0" err="1" smtClean="0"/>
              <a:t>цієї</a:t>
            </a:r>
            <a:r>
              <a:rPr lang="ru-RU" dirty="0" smtClean="0"/>
              <a:t> молоді </a:t>
            </a:r>
            <a:r>
              <a:rPr lang="ru-RU" dirty="0" err="1" smtClean="0"/>
              <a:t>подібний</a:t>
            </a:r>
            <a:r>
              <a:rPr lang="ru-RU" dirty="0" smtClean="0"/>
              <a:t> до пісні, тобто вони можуть </a:t>
            </a:r>
            <a:r>
              <a:rPr lang="ru-RU" dirty="0" err="1" smtClean="0"/>
              <a:t>розмовляти</a:t>
            </a:r>
            <a:r>
              <a:rPr lang="ru-RU" dirty="0" smtClean="0"/>
              <a:t> </a:t>
            </a:r>
            <a:r>
              <a:rPr lang="ru-RU" dirty="0" err="1" smtClean="0"/>
              <a:t>римою</a:t>
            </a:r>
            <a:r>
              <a:rPr lang="ru-RU" dirty="0" smtClean="0"/>
              <a:t>, </a:t>
            </a:r>
            <a:r>
              <a:rPr lang="ru-RU" dirty="0" err="1" smtClean="0"/>
              <a:t>помахуючи</a:t>
            </a:r>
            <a:r>
              <a:rPr lang="ru-RU" dirty="0" smtClean="0"/>
              <a:t> руками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погойдуючи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. </a:t>
            </a:r>
            <a:r>
              <a:rPr lang="ru-RU" dirty="0" err="1" smtClean="0"/>
              <a:t>Реперський</a:t>
            </a:r>
            <a:r>
              <a:rPr lang="ru-RU" dirty="0" smtClean="0"/>
              <a:t> стиль </a:t>
            </a:r>
            <a:r>
              <a:rPr lang="ru-RU" dirty="0" err="1" smtClean="0"/>
              <a:t>ділиться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, самою основною </a:t>
            </a:r>
            <a:r>
              <a:rPr lang="ru-RU" dirty="0" err="1" smtClean="0"/>
              <a:t>гілкою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потоці</a:t>
            </a:r>
            <a:r>
              <a:rPr lang="ru-RU" dirty="0" smtClean="0"/>
              <a:t> є </a:t>
            </a:r>
            <a:r>
              <a:rPr lang="ru-RU" dirty="0" err="1" smtClean="0"/>
              <a:t>дансери</a:t>
            </a:r>
            <a:r>
              <a:rPr lang="ru-RU" dirty="0" smtClean="0"/>
              <a:t>. Молодь, що любить </a:t>
            </a:r>
            <a:r>
              <a:rPr lang="ru-RU" dirty="0" err="1" smtClean="0"/>
              <a:t>танцювати</a:t>
            </a:r>
            <a:r>
              <a:rPr lang="ru-RU" dirty="0" smtClean="0"/>
              <a:t>, і </a:t>
            </a:r>
            <a:r>
              <a:rPr lang="ru-RU" dirty="0" err="1" smtClean="0"/>
              <a:t>танцює</a:t>
            </a:r>
            <a:r>
              <a:rPr lang="ru-RU" dirty="0" smtClean="0"/>
              <a:t> реп, а стиль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манера </a:t>
            </a:r>
            <a:r>
              <a:rPr lang="ru-RU" dirty="0" err="1" smtClean="0"/>
              <a:t>розмови</a:t>
            </a:r>
            <a:r>
              <a:rPr lang="ru-RU" dirty="0" smtClean="0"/>
              <a:t> залишається </a:t>
            </a:r>
            <a:r>
              <a:rPr lang="ru-RU" dirty="0" err="1" smtClean="0"/>
              <a:t>тією</a:t>
            </a:r>
            <a:r>
              <a:rPr lang="ru-RU" dirty="0" smtClean="0"/>
              <a:t> ж.</a:t>
            </a:r>
          </a:p>
          <a:p>
            <a:endParaRPr lang="ru-RU" dirty="0"/>
          </a:p>
        </p:txBody>
      </p:sp>
      <p:pic>
        <p:nvPicPr>
          <p:cNvPr id="5" name="Рисунок 4" descr="sxfg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4348162" cy="5334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794</Words>
  <Application>Microsoft Office PowerPoint</Application>
  <PresentationFormat>Экран (4:3)</PresentationFormat>
  <Paragraphs>30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Субкультура реперів.</vt:lpstr>
      <vt:lpstr>Реп</vt:lpstr>
      <vt:lpstr>Історія виникнення репу.</vt:lpstr>
      <vt:lpstr>Музика.</vt:lpstr>
      <vt:lpstr>Слайд 5</vt:lpstr>
      <vt:lpstr>Види реп-культури: Стилі і течії </vt:lpstr>
      <vt:lpstr>2 . British Rap</vt:lpstr>
      <vt:lpstr>А також інші течії.</vt:lpstr>
      <vt:lpstr>Одяг реперів.</vt:lpstr>
      <vt:lpstr>Слайд 10</vt:lpstr>
      <vt:lpstr>Образ життя реперів.</vt:lpstr>
      <vt:lpstr>Характери реперів.</vt:lpstr>
      <vt:lpstr>Танець.</vt:lpstr>
      <vt:lpstr>Слайд 14</vt:lpstr>
      <vt:lpstr>Каньє Омарі Вест.</vt:lpstr>
      <vt:lpstr>Кравц.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реперів.</dc:title>
  <cp:lastModifiedBy>Lera</cp:lastModifiedBy>
  <cp:revision>28</cp:revision>
  <dcterms:modified xsi:type="dcterms:W3CDTF">2013-10-10T18:03:37Z</dcterms:modified>
</cp:coreProperties>
</file>