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Acquest Script" pitchFamily="2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0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97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219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43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174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255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25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656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23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32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54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B3530-31DF-4E83-91F1-78C5B481B67A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CF720-B52B-4783-A40A-31E9C967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879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324" y="260648"/>
            <a:ext cx="755847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Acquest Script" pitchFamily="2" charset="0"/>
              </a:rPr>
              <a:t>Юрий Гагарин – первый </a:t>
            </a:r>
          </a:p>
          <a:p>
            <a:pPr algn="ctr"/>
            <a:r>
              <a:rPr lang="ru-RU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Acquest Script" pitchFamily="2" charset="0"/>
              </a:rPr>
              <a:t>космонавт в мире</a:t>
            </a:r>
            <a:endParaRPr lang="ru-RU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4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40341"/>
            <a:ext cx="55801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Период обращения корабля-спутника вокруг Земли составлял 89,1 минуты, минимальное удаление от поверхности Земли 181 километр, максимальное - 327 километров. Угол наклона орбиты к плоскости экватора 64 градусов 57 минут. Вес космического корабля-спутника 4725 килограммов (без учета последней ступени ракеты-носителя), общая мощность двигателей ракеты 20 миллионов лошадиных сил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5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На протяжении всего полета с космонавтом поддерживалась двухсторонняя радиосвязь.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7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4571" y="116632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После успешного проведения намеченных исследований и выполнения программы полета в 10 час. 55 мин. по московскому времени корабль-спутник "Восток" совершил благополучную посадку в заданном районе Советского Союза - близ деревня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Смеловка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 Терновского района Саратовской области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1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2924944"/>
            <a:ext cx="3635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Президиум Верховного Совета СССР постановил ежегодно в этот день, 12 апреля, отмечать День космонавтики.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8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2359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Уже в конце апреля 1961 года Юрий Гагарин отправился в свою первую зарубежную поездку. «Миссия мира», как иногда называют поездку первого космонавта по странам и континентам, продолжалась два года. Встретиться с ним считали за честь короли и президенты, политические деятели и ученые, артисты и музыканты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2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645024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Последующие годы были очень напряженными в жизни Гагарина. Много времени и сил отнимала работа по подготовке новых полетов в космос и учеба в академии. 20 декабря 1963 года Гагарин был назначен заместителем начальника Центра подготовки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космонавтов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2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95678"/>
            <a:ext cx="9180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27 марта 1968 года мир узнал о страшной трагедии - гибели первого космонавта планеты. Это случилось в небе Владимирской области около деревни Новоселово. Юрий Гагарин совершал тренировочный полет с инструктором, Героем Советского Союза Владимиром Серегиным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3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4924" y="4365104"/>
            <a:ext cx="9108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Версий о гибели Гагарина много, ни одна из них не нашла достаточного подтверждения. Однако и по прошествии 40 лет многим людям тяжело смириться с этой потерей. Незадолго до гибели Гагарину исполнилось 34 года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6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017" y="4016606"/>
            <a:ext cx="92194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Международной авиационной федерацией (ФАИ) учреждена медаль имени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Ю.А.Гагарина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 Имя Гагарина носят Российский государственный научно-исследовательский испытательный центр подготовки космонавтов, учебные заведения, улицы и площади многих городов мира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45" y="-9939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В Москве, Гагарине, Звездном городке, Софии возведены памятники Гагарину. Именем первого космонавта назван кратер на Луне и малая планета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3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Юрий Алексеевич Гагарин (1934 - 1968) – космонавт, который первый в мире побывал в космосе, русский летчик-испытатель.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6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428178"/>
            <a:ext cx="3923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Родился Юрий Гагарин 9 марта 1934 года в селе </a:t>
            </a:r>
            <a:r>
              <a:rPr lang="ru-RU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Клушино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, Смоленская область. В школу Юрий Гагарин пошёл в 1941 году, но из-за войны лишь в 1943 году он продолжил своё школьное обучение.</a:t>
            </a:r>
            <a:endParaRPr lang="uk-UA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После переезда в город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Гжатск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 (город в России, административный центр Гагаринского района Смоленской области) в биографии Гагарина был окончен 6 класс. Дальнейший этап в образовании Юрия Гагарина было поступление в ремесленное училище.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69269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В 1951 году, после училища Юрий стал обучаться в индустриальном техникуме города Саратов. В том же городе стал посещать аэроклуб, а уже через год совершил свой первый полет на самолете Як-18. В 1957 году он окончил Оренбургское училище летчиков.</a:t>
            </a:r>
            <a:r>
              <a:rPr lang="ru-RU" sz="3600" dirty="0">
                <a:latin typeface="Acquest Script" pitchFamily="2" charset="0"/>
              </a:rPr>
              <a:t> </a:t>
            </a:r>
            <a:endParaRPr lang="uk-UA" sz="3600" dirty="0"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50040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В марте 1960, пройдя медицинскую комиссию,  Юрий Гагарин стал одним из кандидатов в космонавты. После того, как выбор пал именно на него, в биографии Юрия Гагарина произошло величайшее событие. 12 апреля 1961 года корабль «Восток» с Гагариным на борту вышел в космос, сделал оборот вокруг Земли.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4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2860168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Благодаря настойчивости Хрущева, сразу после полета звание Гагарина было повышено со старшего лейтенанта до майора. Ему организовали пышную встречу в Москве. После полета Гагарин совершил несколько поездок по разным странам (Чехословакия, Болгария, Финляндия, Англия). Затем он был дублером единственного космонавта корабля «Союз-1» - Владимира Комарова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191" y="3995678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Летные полеты в биографии Гагарина не были оставлены. Он стремился восстановить свою квалификацию летчика-истребителя. 27 марта 1968 года великий космонавт и летчик разбился на самолете УТИ МиГ-15, на борту которого также был полковник Владимир Серегин.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8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9824" y="3441680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quest Script" pitchFamily="2" charset="0"/>
              </a:rPr>
              <a:t>12 апреля 1961 года в 9 час. 7 мин. по московскому времени с космодрома Байконур в Казахстане поднялся космический корабль-спутник "Восток". Совершив полет вокруг земного шара, он через 108 минут благополучно вернулся на Землю. На борту корабля находился летчик-космонавт майор Юрий Алексеевич Гагарин.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ques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3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614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Acquest Script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3</cp:revision>
  <dcterms:created xsi:type="dcterms:W3CDTF">2013-12-05T20:12:12Z</dcterms:created>
  <dcterms:modified xsi:type="dcterms:W3CDTF">2013-12-05T20:40:15Z</dcterms:modified>
</cp:coreProperties>
</file>