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87" d="100"/>
          <a:sy n="8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err="1"/>
              <a:t>Політична</a:t>
            </a:r>
            <a:r>
              <a:rPr lang="ru-RU" sz="5400" dirty="0"/>
              <a:t> система: </a:t>
            </a:r>
            <a:r>
              <a:rPr lang="ru-RU" sz="5400" dirty="0" err="1"/>
              <a:t>сутність</a:t>
            </a:r>
            <a:r>
              <a:rPr lang="ru-RU" sz="5400" dirty="0"/>
              <a:t> та </a:t>
            </a:r>
            <a:r>
              <a:rPr lang="ru-RU" sz="5400" dirty="0" err="1"/>
              <a:t>функції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787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064896" cy="1224136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Політична</a:t>
            </a:r>
            <a:r>
              <a:rPr lang="ru-RU" sz="2000" dirty="0">
                <a:solidFill>
                  <a:schemeClr val="bg1"/>
                </a:solidFill>
              </a:rPr>
              <a:t> система –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сукупність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механізм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взаємодії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державних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політичних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інститутів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політичних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відносин</a:t>
            </a:r>
            <a:r>
              <a:rPr lang="ru-RU" sz="2000" dirty="0">
                <a:solidFill>
                  <a:schemeClr val="bg1"/>
                </a:solidFill>
              </a:rPr>
              <a:t>, а </a:t>
            </a:r>
            <a:r>
              <a:rPr lang="ru-RU" sz="2000" dirty="0" err="1">
                <a:solidFill>
                  <a:schemeClr val="bg1"/>
                </a:solidFill>
              </a:rPr>
              <a:t>також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політичних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правових</a:t>
            </a:r>
            <a:r>
              <a:rPr lang="ru-RU" sz="2000" dirty="0">
                <a:solidFill>
                  <a:schemeClr val="bg1"/>
                </a:solidFill>
              </a:rPr>
              <a:t> норм.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060848"/>
            <a:ext cx="2835837" cy="825541"/>
          </a:xfrm>
        </p:spPr>
        <p:txBody>
          <a:bodyPr>
            <a:normAutofit/>
          </a:bodyPr>
          <a:lstStyle/>
          <a:p>
            <a:r>
              <a:rPr lang="ru-RU" sz="3600" dirty="0"/>
              <a:t>держава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належать: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96400"/>
            <a:ext cx="4475660" cy="3107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2935"/>
            <a:ext cx="3070101" cy="35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8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7408333" cy="345069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партії</a:t>
            </a:r>
            <a:r>
              <a:rPr lang="ru-RU" sz="3600" dirty="0">
                <a:solidFill>
                  <a:schemeClr val="bg1"/>
                </a:solidFill>
              </a:rPr>
              <a:t> і </a:t>
            </a:r>
            <a:r>
              <a:rPr lang="ru-RU" sz="3600" dirty="0" err="1">
                <a:solidFill>
                  <a:schemeClr val="bg1"/>
                </a:solidFill>
              </a:rPr>
              <a:t>партійні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системи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400279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13695"/>
            <a:ext cx="42862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0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7408333" cy="3450696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bg1"/>
                </a:solidFill>
              </a:rPr>
              <a:t>громадські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організації</a:t>
            </a:r>
            <a:r>
              <a:rPr lang="ru-RU" sz="3600" dirty="0">
                <a:solidFill>
                  <a:schemeClr val="bg1"/>
                </a:solidFill>
              </a:rPr>
              <a:t> і </a:t>
            </a:r>
            <a:r>
              <a:rPr lang="ru-RU" sz="3600" dirty="0" err="1">
                <a:solidFill>
                  <a:schemeClr val="bg1"/>
                </a:solidFill>
              </a:rPr>
              <a:t>рухи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8" y="2276872"/>
            <a:ext cx="4464496" cy="446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65" y="2924944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241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7408333" cy="3450696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bg1"/>
                </a:solidFill>
              </a:rPr>
              <a:t>політична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свідомість</a:t>
            </a:r>
            <a:r>
              <a:rPr lang="ru-RU" sz="3600" dirty="0">
                <a:solidFill>
                  <a:schemeClr val="bg1"/>
                </a:solidFill>
              </a:rPr>
              <a:t> та </a:t>
            </a:r>
            <a:r>
              <a:rPr lang="ru-RU" sz="3600" dirty="0" err="1">
                <a:solidFill>
                  <a:schemeClr val="bg1"/>
                </a:solidFill>
              </a:rPr>
              <a:t>політична</a:t>
            </a:r>
            <a:r>
              <a:rPr lang="ru-RU" sz="3600" dirty="0">
                <a:solidFill>
                  <a:schemeClr val="bg1"/>
                </a:solidFill>
              </a:rPr>
              <a:t> культура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34861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08084"/>
            <a:ext cx="4414159" cy="287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7408333" cy="3450696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bg1"/>
                </a:solidFill>
              </a:rPr>
              <a:t>засоби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масової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інформації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20" y="2892351"/>
            <a:ext cx="2955589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2603425" cy="2222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41168"/>
            <a:ext cx="280831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5337"/>
            <a:ext cx="3384376" cy="381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80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32856"/>
            <a:ext cx="8280920" cy="399330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та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 smtClean="0"/>
              <a:t>;</a:t>
            </a:r>
          </a:p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інтересами</a:t>
            </a:r>
            <a:r>
              <a:rPr lang="ru-RU" dirty="0"/>
              <a:t> </a:t>
            </a:r>
            <a:r>
              <a:rPr lang="ru-RU" dirty="0" err="1"/>
              <a:t>керівних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 smtClean="0"/>
              <a:t>;</a:t>
            </a:r>
          </a:p>
          <a:p>
            <a:r>
              <a:rPr lang="ru-RU" dirty="0" err="1"/>
              <a:t>мобілізація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 smtClean="0"/>
              <a:t>;</a:t>
            </a:r>
          </a:p>
          <a:p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соціально-політичних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та </a:t>
            </a:r>
            <a:r>
              <a:rPr lang="ru-RU" dirty="0" err="1"/>
              <a:t>цінностей</a:t>
            </a:r>
            <a:r>
              <a:rPr lang="ru-RU" dirty="0"/>
              <a:t>, </a:t>
            </a:r>
            <a:r>
              <a:rPr lang="ru-RU" dirty="0" err="1"/>
              <a:t>панівної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 та </a:t>
            </a:r>
            <a:r>
              <a:rPr lang="ru-RU" dirty="0" err="1"/>
              <a:t>культури</a:t>
            </a:r>
            <a:r>
              <a:rPr lang="ru-RU" dirty="0" smtClean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інтересів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, </a:t>
            </a:r>
            <a:r>
              <a:rPr lang="ru-RU" dirty="0" err="1"/>
              <a:t>панівних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 smtClean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цілісного</a:t>
            </a:r>
            <a:r>
              <a:rPr lang="ru-RU" dirty="0"/>
              <a:t> </a:t>
            </a:r>
            <a:r>
              <a:rPr lang="ru-RU" dirty="0" err="1"/>
              <a:t>управлінського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Політична</a:t>
            </a:r>
            <a:r>
              <a:rPr lang="ru-RU" dirty="0"/>
              <a:t> система </a:t>
            </a:r>
            <a:r>
              <a:rPr lang="ru-RU" dirty="0" err="1"/>
              <a:t>суспільства</a:t>
            </a:r>
            <a:r>
              <a:rPr lang="ru-RU" dirty="0"/>
              <a:t> покликана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15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uk-UA" dirty="0" err="1" smtClean="0"/>
              <a:t>ідготувала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uk-UA" dirty="0" smtClean="0"/>
              <a:t>Коновал Катерина 11-в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2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</TotalTime>
  <Words>132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Політична система: сутність та функції</vt:lpstr>
      <vt:lpstr>Презентация PowerPoint</vt:lpstr>
      <vt:lpstr>До основних елементів структури політичної системи належать: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Політична система суспільства покликана виконувати такі функції:</vt:lpstr>
      <vt:lpstr>Підготувала: Коновал Катерина 11-в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Політична система: сутність та функції</dc:title>
  <dc:creator>User</dc:creator>
  <cp:lastModifiedBy>User</cp:lastModifiedBy>
  <cp:revision>4</cp:revision>
  <dcterms:created xsi:type="dcterms:W3CDTF">2013-12-12T08:28:13Z</dcterms:created>
  <dcterms:modified xsi:type="dcterms:W3CDTF">2013-12-12T09:10:54Z</dcterms:modified>
</cp:coreProperties>
</file>