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C240B-85CF-4267-B453-52ED421FB338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89245-8DF2-4D71-BF2A-7D9A415A73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7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89245-8DF2-4D71-BF2A-7D9A415A73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56" y="1556792"/>
            <a:ext cx="3799349" cy="5157192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03703">
            <a:off x="514482" y="156065"/>
            <a:ext cx="5146500" cy="280145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cs typeface="Aharoni" pitchFamily="2" charset="-79"/>
              </a:rPr>
              <a:t>Робота на тему: «Субкультура </a:t>
            </a:r>
            <a:r>
              <a:rPr lang="ru-RU" dirty="0" err="1" smtClean="0">
                <a:solidFill>
                  <a:srgbClr val="FF0000"/>
                </a:solidFill>
                <a:cs typeface="Aharoni" pitchFamily="2" charset="-79"/>
              </a:rPr>
              <a:t>х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і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п</a:t>
            </a:r>
            <a:r>
              <a:rPr lang="uk-UA" dirty="0" smtClean="0">
                <a:solidFill>
                  <a:srgbClr val="7030A0"/>
                </a:solidFill>
                <a:cs typeface="Aharoni" pitchFamily="2" charset="-79"/>
              </a:rPr>
              <a:t>і</a:t>
            </a:r>
            <a:r>
              <a:rPr lang="uk-UA" dirty="0" smtClean="0">
                <a:solidFill>
                  <a:schemeClr val="tx1"/>
                </a:solidFill>
                <a:cs typeface="Aharoni" pitchFamily="2" charset="-79"/>
              </a:rPr>
              <a:t>»</a:t>
            </a:r>
            <a:endParaRPr lang="ru-RU" dirty="0">
              <a:solidFill>
                <a:schemeClr val="tx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18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35283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		</a:t>
            </a:r>
            <a:r>
              <a:rPr lang="ru-RU" sz="4000" b="0" dirty="0" err="1" smtClean="0"/>
              <a:t>Кожна</a:t>
            </a:r>
            <a:r>
              <a:rPr lang="ru-RU" sz="4000" b="0" dirty="0" smtClean="0"/>
              <a:t> </a:t>
            </a:r>
            <a:r>
              <a:rPr lang="ru-RU" sz="4000" b="0" dirty="0" err="1"/>
              <a:t>сучасна</a:t>
            </a:r>
            <a:r>
              <a:rPr lang="ru-RU" sz="4000" b="0" dirty="0"/>
              <a:t> </a:t>
            </a:r>
            <a:r>
              <a:rPr lang="ru-RU" sz="4000" b="0" dirty="0" err="1"/>
              <a:t>людина</a:t>
            </a:r>
            <a:r>
              <a:rPr lang="ru-RU" sz="4000" b="0" dirty="0"/>
              <a:t>, напевно, </a:t>
            </a:r>
            <a:r>
              <a:rPr lang="ru-RU" sz="4000" b="0" dirty="0" err="1" smtClean="0"/>
              <a:t>чула</a:t>
            </a:r>
            <a:r>
              <a:rPr lang="ru-RU" sz="4000" b="0" dirty="0" smtClean="0"/>
              <a:t> </a:t>
            </a:r>
            <a:r>
              <a:rPr lang="ru-RU" sz="4000" b="0" dirty="0"/>
              <a:t>про субкультуру </a:t>
            </a:r>
            <a:r>
              <a:rPr lang="ru-RU" sz="4000" b="0" dirty="0" err="1"/>
              <a:t>хіппі</a:t>
            </a:r>
            <a:r>
              <a:rPr lang="ru-RU" sz="4000" b="0" dirty="0"/>
              <a:t>, але мало </a:t>
            </a:r>
            <a:r>
              <a:rPr lang="ru-RU" sz="4000" b="0" dirty="0" err="1"/>
              <a:t>хто</a:t>
            </a:r>
            <a:r>
              <a:rPr lang="ru-RU" sz="4000" b="0" dirty="0"/>
              <a:t> </a:t>
            </a:r>
            <a:r>
              <a:rPr lang="ru-RU" sz="4000" b="0" dirty="0" err="1"/>
              <a:t>замислювався</a:t>
            </a:r>
            <a:r>
              <a:rPr lang="ru-RU" sz="4000" b="0" dirty="0"/>
              <a:t>, </a:t>
            </a:r>
            <a:r>
              <a:rPr lang="ru-RU" sz="4000" b="0" dirty="0" err="1"/>
              <a:t>чому</a:t>
            </a:r>
            <a:r>
              <a:rPr lang="ru-RU" sz="4000" b="0" dirty="0"/>
              <a:t> </a:t>
            </a:r>
            <a:r>
              <a:rPr lang="ru-RU" sz="4000" b="0" dirty="0" err="1"/>
              <a:t>хіпі</a:t>
            </a:r>
            <a:r>
              <a:rPr lang="ru-RU" sz="4000" b="0" dirty="0"/>
              <a:t> </a:t>
            </a:r>
            <a:r>
              <a:rPr lang="ru-RU" sz="4000" b="0" dirty="0" err="1"/>
              <a:t>з'явилися</a:t>
            </a:r>
            <a:r>
              <a:rPr lang="ru-RU" sz="4000" b="0" dirty="0"/>
              <a:t> </a:t>
            </a:r>
            <a:r>
              <a:rPr lang="ru-RU" sz="4000" b="0" dirty="0" err="1"/>
              <a:t>саме</a:t>
            </a:r>
            <a:r>
              <a:rPr lang="ru-RU" sz="4000" b="0" dirty="0"/>
              <a:t> в </a:t>
            </a:r>
            <a:r>
              <a:rPr lang="ru-RU" sz="4000" b="0" dirty="0" err="1"/>
              <a:t>середині</a:t>
            </a:r>
            <a:r>
              <a:rPr lang="ru-RU" sz="4000" b="0" dirty="0"/>
              <a:t> </a:t>
            </a:r>
            <a:r>
              <a:rPr lang="ru-RU" sz="4000" b="0" dirty="0" smtClean="0"/>
              <a:t>60х </a:t>
            </a:r>
            <a:r>
              <a:rPr lang="ru-RU" sz="4000" b="0" dirty="0" err="1"/>
              <a:t>років</a:t>
            </a:r>
            <a:r>
              <a:rPr lang="ru-RU" sz="4000" b="0" dirty="0"/>
              <a:t>. </a:t>
            </a:r>
            <a:r>
              <a:rPr lang="ru-RU" sz="4000" b="0" dirty="0" err="1"/>
              <a:t>Хіппі</a:t>
            </a:r>
            <a:r>
              <a:rPr lang="ru-RU" sz="4000" b="0" dirty="0"/>
              <a:t> </a:t>
            </a:r>
            <a:r>
              <a:rPr lang="ru-RU" sz="4000" b="0" dirty="0" smtClean="0"/>
              <a:t>70х </a:t>
            </a:r>
            <a:r>
              <a:rPr lang="ru-RU" sz="4000" b="0" dirty="0" err="1"/>
              <a:t>років</a:t>
            </a:r>
            <a:r>
              <a:rPr lang="ru-RU" sz="4000" b="0" dirty="0"/>
              <a:t> </a:t>
            </a:r>
            <a:r>
              <a:rPr lang="ru-RU" sz="4000" b="0" dirty="0" err="1"/>
              <a:t>досягли</a:t>
            </a:r>
            <a:r>
              <a:rPr lang="ru-RU" sz="4000" b="0" dirty="0"/>
              <a:t> </a:t>
            </a:r>
            <a:r>
              <a:rPr lang="ru-RU" sz="4000" b="0" dirty="0" err="1"/>
              <a:t>свого</a:t>
            </a:r>
            <a:r>
              <a:rPr lang="ru-RU" sz="4000" b="0" dirty="0"/>
              <a:t> </a:t>
            </a:r>
            <a:r>
              <a:rPr lang="ru-RU" sz="4000" b="0" dirty="0" err="1"/>
              <a:t>розквіту</a:t>
            </a:r>
            <a:r>
              <a:rPr lang="ru-RU" sz="4000" b="0" dirty="0"/>
              <a:t> і </a:t>
            </a:r>
            <a:r>
              <a:rPr lang="ru-RU" sz="4000" b="0" dirty="0" err="1"/>
              <a:t>відклали</a:t>
            </a:r>
            <a:r>
              <a:rPr lang="ru-RU" sz="4000" b="0" dirty="0"/>
              <a:t> </a:t>
            </a:r>
            <a:r>
              <a:rPr lang="ru-RU" sz="4000" b="0" dirty="0" err="1"/>
              <a:t>свій</a:t>
            </a:r>
            <a:r>
              <a:rPr lang="ru-RU" sz="4000" b="0" dirty="0"/>
              <a:t> </a:t>
            </a:r>
            <a:r>
              <a:rPr lang="ru-RU" sz="4000" b="0" dirty="0" err="1"/>
              <a:t>відбиток</a:t>
            </a:r>
            <a:r>
              <a:rPr lang="ru-RU" sz="4000" b="0" dirty="0"/>
              <a:t> у </a:t>
            </a:r>
            <a:r>
              <a:rPr lang="ru-RU" sz="4000" b="0" dirty="0" err="1"/>
              <a:t>різних</a:t>
            </a:r>
            <a:r>
              <a:rPr lang="ru-RU" sz="4000" b="0" dirty="0"/>
              <a:t> </a:t>
            </a:r>
            <a:r>
              <a:rPr lang="ru-RU" sz="4000" b="0" dirty="0" err="1"/>
              <a:t>проявах</a:t>
            </a:r>
            <a:r>
              <a:rPr lang="ru-RU" sz="4000" b="0" dirty="0"/>
              <a:t> </a:t>
            </a:r>
            <a:r>
              <a:rPr lang="ru-RU" sz="4000" b="0" dirty="0" err="1"/>
              <a:t>культури</a:t>
            </a:r>
            <a:r>
              <a:rPr lang="ru-RU" sz="4000" b="0" dirty="0"/>
              <a:t>. </a:t>
            </a:r>
            <a:r>
              <a:rPr lang="ru-RU" sz="4000" b="0" dirty="0" err="1"/>
              <a:t>Хто</a:t>
            </a:r>
            <a:r>
              <a:rPr lang="ru-RU" sz="4000" b="0" dirty="0"/>
              <a:t> </a:t>
            </a:r>
            <a:r>
              <a:rPr lang="ru-RU" sz="4000" b="0" dirty="0" err="1"/>
              <a:t>ці</a:t>
            </a:r>
            <a:r>
              <a:rPr lang="ru-RU" sz="4000" b="0" dirty="0"/>
              <a:t> дивно </a:t>
            </a:r>
            <a:r>
              <a:rPr lang="ru-RU" sz="4000" b="0" dirty="0" err="1"/>
              <a:t>одягнені</a:t>
            </a:r>
            <a:r>
              <a:rPr lang="ru-RU" sz="4000" b="0" dirty="0"/>
              <a:t> </a:t>
            </a:r>
            <a:r>
              <a:rPr lang="ru-RU" sz="4000" b="0" dirty="0" err="1"/>
              <a:t>любителі</a:t>
            </a:r>
            <a:r>
              <a:rPr lang="ru-RU" sz="4000" b="0" dirty="0"/>
              <a:t> </a:t>
            </a:r>
            <a:r>
              <a:rPr lang="ru-RU" sz="4000" b="0" dirty="0" err="1"/>
              <a:t>вільного</a:t>
            </a:r>
            <a:r>
              <a:rPr lang="ru-RU" sz="4000" b="0" dirty="0"/>
              <a:t> </a:t>
            </a:r>
            <a:r>
              <a:rPr lang="ru-RU" sz="4000" b="0" dirty="0" err="1"/>
              <a:t>кохання</a:t>
            </a:r>
            <a:r>
              <a:rPr lang="ru-RU" sz="4000" b="0" dirty="0"/>
              <a:t>, </a:t>
            </a:r>
            <a:r>
              <a:rPr lang="ru-RU" sz="4000" b="0" dirty="0" err="1"/>
              <a:t>марихуани</a:t>
            </a:r>
            <a:r>
              <a:rPr lang="ru-RU" sz="4000" b="0" dirty="0"/>
              <a:t> і </a:t>
            </a:r>
            <a:r>
              <a:rPr lang="ru-RU" sz="4000" b="0" dirty="0" err="1"/>
              <a:t>всього</a:t>
            </a:r>
            <a:r>
              <a:rPr lang="ru-RU" sz="4000" b="0" dirty="0"/>
              <a:t> </a:t>
            </a:r>
            <a:r>
              <a:rPr lang="ru-RU" sz="4000" b="0" dirty="0" err="1"/>
              <a:t>створеного</a:t>
            </a:r>
            <a:r>
              <a:rPr lang="ru-RU" sz="4000" b="0" dirty="0"/>
              <a:t> природою з </a:t>
            </a:r>
            <a:r>
              <a:rPr lang="ru-RU" sz="4000" b="0" dirty="0" err="1"/>
              <a:t>молодіжної</a:t>
            </a:r>
            <a:r>
              <a:rPr lang="ru-RU" sz="4000" b="0" dirty="0"/>
              <a:t> </a:t>
            </a:r>
            <a:r>
              <a:rPr lang="ru-RU" sz="4000" b="0" dirty="0" err="1"/>
              <a:t>субкультури</a:t>
            </a:r>
            <a:r>
              <a:rPr lang="ru-RU" sz="4000" b="0" dirty="0"/>
              <a:t> </a:t>
            </a:r>
            <a:r>
              <a:rPr lang="ru-RU" sz="4000" b="0" dirty="0" err="1"/>
              <a:t>хіпі</a:t>
            </a:r>
            <a:r>
              <a:rPr lang="ru-RU" sz="4000" b="0" dirty="0"/>
              <a:t>? Про </a:t>
            </a:r>
            <a:r>
              <a:rPr lang="ru-RU" sz="4000" b="0" dirty="0" err="1"/>
              <a:t>хіпі</a:t>
            </a:r>
            <a:r>
              <a:rPr lang="ru-RU" sz="4000" b="0" dirty="0"/>
              <a:t> </a:t>
            </a:r>
            <a:r>
              <a:rPr lang="ru-RU" sz="4000" b="0" dirty="0" err="1"/>
              <a:t>вже</a:t>
            </a:r>
            <a:r>
              <a:rPr lang="ru-RU" sz="4000" b="0" dirty="0"/>
              <a:t> сказано </a:t>
            </a:r>
            <a:r>
              <a:rPr lang="ru-RU" sz="4000" b="0" dirty="0" err="1"/>
              <a:t>багато</a:t>
            </a:r>
            <a:r>
              <a:rPr lang="ru-RU" sz="4000" b="0" dirty="0"/>
              <a:t>, але в </a:t>
            </a:r>
            <a:r>
              <a:rPr lang="ru-RU" sz="4000" b="0" dirty="0" err="1"/>
              <a:t>цій</a:t>
            </a:r>
            <a:r>
              <a:rPr lang="ru-RU" sz="4000" b="0" dirty="0"/>
              <a:t> </a:t>
            </a:r>
            <a:r>
              <a:rPr lang="ru-RU" sz="4000" b="0" dirty="0" err="1"/>
              <a:t>статті</a:t>
            </a:r>
            <a:r>
              <a:rPr lang="ru-RU" sz="4000" b="0" dirty="0"/>
              <a:t> ми </a:t>
            </a:r>
            <a:r>
              <a:rPr lang="ru-RU" sz="4000" b="0" dirty="0" err="1"/>
              <a:t>розглянемо</a:t>
            </a:r>
            <a:r>
              <a:rPr lang="ru-RU" sz="4000" b="0" dirty="0"/>
              <a:t> </a:t>
            </a:r>
            <a:r>
              <a:rPr lang="ru-RU" sz="4000" b="0" dirty="0" err="1"/>
              <a:t>дану</a:t>
            </a:r>
            <a:r>
              <a:rPr lang="ru-RU" sz="4000" b="0" dirty="0"/>
              <a:t> субкультуру з точки </a:t>
            </a:r>
            <a:r>
              <a:rPr lang="ru-RU" sz="4000" b="0" dirty="0" err="1"/>
              <a:t>зору</a:t>
            </a:r>
            <a:r>
              <a:rPr lang="ru-RU" sz="4000" b="0" dirty="0"/>
              <a:t> системно-</a:t>
            </a:r>
            <a:r>
              <a:rPr lang="ru-RU" sz="4000" b="0" dirty="0" err="1"/>
              <a:t>векторної</a:t>
            </a:r>
            <a:r>
              <a:rPr lang="ru-RU" sz="4000" b="0" dirty="0"/>
              <a:t> </a:t>
            </a:r>
            <a:r>
              <a:rPr lang="ru-RU" sz="4000" b="0" dirty="0" err="1"/>
              <a:t>психології</a:t>
            </a:r>
            <a:r>
              <a:rPr lang="ru-RU" sz="4000" b="0" dirty="0"/>
              <a:t> </a:t>
            </a:r>
            <a:r>
              <a:rPr lang="ru-RU" sz="4000" b="0" dirty="0" err="1"/>
              <a:t>Юрія</a:t>
            </a:r>
            <a:r>
              <a:rPr lang="ru-RU" sz="4000" b="0" dirty="0"/>
              <a:t> </a:t>
            </a:r>
            <a:r>
              <a:rPr lang="ru-RU" sz="4000" b="0" dirty="0" err="1"/>
              <a:t>Бурлана</a:t>
            </a:r>
            <a:r>
              <a:rPr lang="ru-RU" sz="4000" b="0" dirty="0"/>
              <a:t>.</a:t>
            </a:r>
            <a:endParaRPr lang="ru-RU" sz="4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310608" cy="286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53708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Юрій </a:t>
            </a:r>
            <a:r>
              <a:rPr lang="uk-UA" dirty="0" err="1" smtClean="0"/>
              <a:t>Бурлан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22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54296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Як стати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хіпі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? Стиль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хіпі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одязі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й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досі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тренд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93" y="764704"/>
            <a:ext cx="8892480" cy="54967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		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Першою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галуззю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де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хіпі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показали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себе,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модна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індустрія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.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Сучасні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молоді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люди й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донині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носять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зачіски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хіпі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особливо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популярним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залишається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хіпі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одяг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предметів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одягу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цьому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стилі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й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сьогодні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відчувають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слабкість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люди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творчих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професій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музиканти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, художники ,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скульптори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. Стиль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хіппі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став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певною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візитною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карткою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різного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роду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неформалів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.</a:t>
            </a:r>
          </a:p>
          <a:p>
            <a:r>
              <a:rPr lang="ru-RU" sz="2400" b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Шкірно-зоровим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ніжним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особинам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обох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статей, є чужим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тваринний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сором, 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вони в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метафізичному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сенсі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народжені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«без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трусів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ось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одяг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хіпі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досить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відвертий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Топ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хіпі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з широким поясом та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обов'язковою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бахромою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всьому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- ось образ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дівчини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хіпі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b="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Одяг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хіпі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правило,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створений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виключно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природних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матеріалів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ненатуральних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тканин, 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на думку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хіппі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перешкоджає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єднанню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з природою. Все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має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бути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Хенд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мейд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».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Хіппі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своїми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руками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створювали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оригінальний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одяг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Головними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атрибутами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пов'язка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хіпі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фенички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зроблені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2400" b="0" dirty="0" err="1" smtClean="0">
                <a:latin typeface="Arial" pitchFamily="34" charset="0"/>
                <a:cs typeface="Arial" pitchFamily="34" charset="0"/>
              </a:rPr>
              <a:t>бісеру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макраме.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дівчата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хіпі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носили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сумочки,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зроблені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конопель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101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89" y="0"/>
            <a:ext cx="8964488" cy="6336704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	      </a:t>
            </a:r>
            <a:r>
              <a:rPr lang="ru-RU" sz="2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Шкірно-зоровий</a:t>
            </a:r>
            <a:r>
              <a:rPr lang="ru-RU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хлопчик</a:t>
            </a:r>
          </a:p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Цей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жінкоподібний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чуттєвий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чоловік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тепер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зустрічається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нам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скрізь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, і по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телевізору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і в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перукарні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же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модний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візажист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спортсмен,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стиліст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співак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актор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Так,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продовжувати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довго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бажаний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затребуваний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. І все ж для такого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чоловіка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існує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багато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труднощів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напрацьований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життєвий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сценарій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неприйняття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світом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складності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зорового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вектора .</a:t>
            </a:r>
          </a:p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		Справа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тому,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такі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самці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раніше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народжувалися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А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народжувалися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то жили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недовго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Неможливість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вбивати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дана такому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чоловікові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рахунок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природних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властивостей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робила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непотрібною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ланкою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зграї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де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людина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людині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вовк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слабеньким і не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зміг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би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вижити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суворих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умовах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стародавньої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савани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b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Звичайно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були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окремий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осередки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де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шкірно-зорові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самці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з'являлися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світ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існували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вони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були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Стародавній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Греції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армії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Олександра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Македонського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ru-RU" b="0" dirty="0">
                <a:latin typeface="Arial" pitchFamily="34" charset="0"/>
                <a:cs typeface="Arial" pitchFamily="34" charset="0"/>
              </a:rPr>
              <a:t>	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	Але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тільки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приблизно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Другої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Світової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війни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шкірно-зорові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хлопчики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вперше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почали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масово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виживати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Сприяв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цьому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звичайно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стандартизований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закон і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масова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культура.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Саме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тоді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коли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цінність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людського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досягла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досі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небачених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висот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часи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стали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сприятливими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появи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самців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цього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«нового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типу».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3794"/>
            <a:ext cx="2529270" cy="190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3794"/>
            <a:ext cx="2520280" cy="18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02958"/>
            <a:ext cx="2608351" cy="207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021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60465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4273"/>
            <a:ext cx="25922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060" y="-22092"/>
            <a:ext cx="7520940" cy="54864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співали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діти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квітів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036496" cy="3984556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/>
              <a:t>	</a:t>
            </a:r>
            <a:r>
              <a:rPr lang="ru-RU" sz="2000" b="0" dirty="0" err="1">
                <a:cs typeface="Aharoni" pitchFamily="2" charset="-79"/>
              </a:rPr>
              <a:t>Музика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хіпі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допомагала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їм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виражати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емоції</a:t>
            </a:r>
            <a:r>
              <a:rPr lang="ru-RU" sz="2000" b="0" dirty="0">
                <a:cs typeface="Aharoni" pitchFamily="2" charset="-79"/>
              </a:rPr>
              <a:t> і </a:t>
            </a:r>
            <a:r>
              <a:rPr lang="ru-RU" sz="2000" b="0" dirty="0" err="1">
                <a:cs typeface="Aharoni" pitchFamily="2" charset="-79"/>
              </a:rPr>
              <a:t>любов</a:t>
            </a:r>
            <a:r>
              <a:rPr lang="ru-RU" sz="2000" b="0" dirty="0">
                <a:cs typeface="Aharoni" pitchFamily="2" charset="-79"/>
              </a:rPr>
              <a:t>. </a:t>
            </a:r>
            <a:r>
              <a:rPr lang="ru-RU" sz="2000" b="0" dirty="0" err="1">
                <a:cs typeface="Aharoni" pitchFamily="2" charset="-79"/>
              </a:rPr>
              <a:t>Перші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послання</a:t>
            </a:r>
            <a:r>
              <a:rPr lang="ru-RU" sz="2000" b="0" dirty="0">
                <a:cs typeface="Aharoni" pitchFamily="2" charset="-79"/>
              </a:rPr>
              <a:t> про </a:t>
            </a:r>
            <a:r>
              <a:rPr lang="ru-RU" sz="2000" b="0" dirty="0" err="1">
                <a:cs typeface="Aharoni" pitchFamily="2" charset="-79"/>
              </a:rPr>
              <a:t>сенс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життя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були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написані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smtClean="0">
                <a:cs typeface="Aharoni" pitchFamily="2" charset="-79"/>
              </a:rPr>
              <a:t>звуковиками</a:t>
            </a:r>
            <a:r>
              <a:rPr lang="ru-RU" sz="2000" b="0" dirty="0">
                <a:cs typeface="Aharoni" pitchFamily="2" charset="-79"/>
              </a:rPr>
              <a:t>, </a:t>
            </a:r>
            <a:r>
              <a:rPr lang="ru-RU" sz="2000" b="0" dirty="0" err="1">
                <a:cs typeface="Aharoni" pitchFamily="2" charset="-79"/>
              </a:rPr>
              <a:t>які</a:t>
            </a:r>
            <a:r>
              <a:rPr lang="ru-RU" sz="2000" b="0" dirty="0">
                <a:cs typeface="Aharoni" pitchFamily="2" charset="-79"/>
              </a:rPr>
              <a:t> таким способом </a:t>
            </a:r>
            <a:r>
              <a:rPr lang="ru-RU" sz="2000" b="0" dirty="0" err="1">
                <a:cs typeface="Aharoni" pitchFamily="2" charset="-79"/>
              </a:rPr>
              <a:t>висловлювали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власні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душевні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переживання</a:t>
            </a:r>
            <a:r>
              <a:rPr lang="ru-RU" sz="2000" b="0" dirty="0">
                <a:cs typeface="Aharoni" pitchFamily="2" charset="-79"/>
              </a:rPr>
              <a:t>. </a:t>
            </a:r>
            <a:r>
              <a:rPr lang="ru-RU" sz="2000" b="0" dirty="0" err="1" smtClean="0">
                <a:cs typeface="Aharoni" pitchFamily="2" charset="-79"/>
              </a:rPr>
              <a:t>Зрительники</a:t>
            </a:r>
            <a:r>
              <a:rPr lang="ru-RU" sz="2000" b="0" dirty="0" smtClean="0">
                <a:cs typeface="Aharoni" pitchFamily="2" charset="-79"/>
              </a:rPr>
              <a:t> </a:t>
            </a:r>
            <a:r>
              <a:rPr lang="ru-RU" sz="2000" b="0" dirty="0" err="1" smtClean="0">
                <a:cs typeface="Aharoni" pitchFamily="2" charset="-79"/>
              </a:rPr>
              <a:t>ехом</a:t>
            </a:r>
            <a:r>
              <a:rPr lang="ru-RU" sz="2000" b="0" dirty="0" smtClean="0">
                <a:cs typeface="Aharoni" pitchFamily="2" charset="-79"/>
              </a:rPr>
              <a:t> </a:t>
            </a:r>
            <a:r>
              <a:rPr lang="ru-RU" sz="2000" b="0" dirty="0" err="1" smtClean="0">
                <a:cs typeface="Aharoni" pitchFamily="2" charset="-79"/>
              </a:rPr>
              <a:t>повторювали</a:t>
            </a:r>
            <a:r>
              <a:rPr lang="ru-RU" sz="2000" b="0" dirty="0" smtClean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абстрактні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смисли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пісень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звуковиків</a:t>
            </a:r>
            <a:r>
              <a:rPr lang="ru-RU" sz="2000" b="0" dirty="0">
                <a:cs typeface="Aharoni" pitchFamily="2" charset="-79"/>
              </a:rPr>
              <a:t>, </a:t>
            </a:r>
            <a:r>
              <a:rPr lang="ru-RU" sz="2000" b="0" dirty="0" err="1">
                <a:cs typeface="Aharoni" pitchFamily="2" charset="-79"/>
              </a:rPr>
              <a:t>переводячи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їх</a:t>
            </a:r>
            <a:r>
              <a:rPr lang="ru-RU" sz="2000" b="0" dirty="0">
                <a:cs typeface="Aharoni" pitchFamily="2" charset="-79"/>
              </a:rPr>
              <a:t> в </a:t>
            </a:r>
            <a:r>
              <a:rPr lang="ru-RU" sz="2000" b="0" dirty="0" err="1">
                <a:cs typeface="Aharoni" pitchFamily="2" charset="-79"/>
              </a:rPr>
              <a:t>образи</a:t>
            </a:r>
            <a:r>
              <a:rPr lang="ru-RU" sz="2000" b="0" dirty="0">
                <a:cs typeface="Aharoni" pitchFamily="2" charset="-79"/>
              </a:rPr>
              <a:t>, </a:t>
            </a:r>
            <a:r>
              <a:rPr lang="ru-RU" sz="2000" b="0" dirty="0" err="1">
                <a:cs typeface="Aharoni" pitchFamily="2" charset="-79"/>
              </a:rPr>
              <a:t>спускаючи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її</a:t>
            </a:r>
            <a:r>
              <a:rPr lang="ru-RU" sz="2000" b="0" dirty="0">
                <a:cs typeface="Aharoni" pitchFamily="2" charset="-79"/>
              </a:rPr>
              <a:t> з небес на землю</a:t>
            </a:r>
            <a:r>
              <a:rPr lang="ru-RU" sz="2000" b="0" dirty="0" smtClean="0">
                <a:cs typeface="Aharoni" pitchFamily="2" charset="-79"/>
              </a:rPr>
              <a:t>. Джон </a:t>
            </a:r>
            <a:r>
              <a:rPr lang="ru-RU" sz="2000" b="0" dirty="0" err="1" smtClean="0">
                <a:cs typeface="Aharoni" pitchFamily="2" charset="-79"/>
              </a:rPr>
              <a:t>Ленон</a:t>
            </a:r>
            <a:r>
              <a:rPr lang="ru-RU" sz="2000" b="0" dirty="0" smtClean="0">
                <a:cs typeface="Aharoni" pitchFamily="2" charset="-79"/>
              </a:rPr>
              <a:t> </a:t>
            </a:r>
            <a:r>
              <a:rPr lang="ru-RU" sz="2000" b="0" dirty="0">
                <a:cs typeface="Aharoni" pitchFamily="2" charset="-79"/>
              </a:rPr>
              <a:t>одного разу </a:t>
            </a:r>
            <a:r>
              <a:rPr lang="ru-RU" sz="2000" b="0" dirty="0" err="1">
                <a:cs typeface="Aharoni" pitchFamily="2" charset="-79"/>
              </a:rPr>
              <a:t>навіть</a:t>
            </a:r>
            <a:r>
              <a:rPr lang="ru-RU" sz="2000" b="0" dirty="0">
                <a:cs typeface="Aharoni" pitchFamily="2" charset="-79"/>
              </a:rPr>
              <a:t> сказав про </a:t>
            </a:r>
            <a:r>
              <a:rPr lang="en-US" sz="2000" b="0" dirty="0">
                <a:latin typeface="Aharoni" pitchFamily="2" charset="-79"/>
                <a:cs typeface="Aharoni" pitchFamily="2" charset="-79"/>
              </a:rPr>
              <a:t>The Beatles: «</a:t>
            </a:r>
            <a:r>
              <a:rPr lang="ru-RU" sz="2000" b="0" dirty="0">
                <a:cs typeface="Aharoni" pitchFamily="2" charset="-79"/>
              </a:rPr>
              <a:t>Ми </a:t>
            </a:r>
            <a:r>
              <a:rPr lang="ru-RU" sz="2000" b="0" dirty="0" err="1">
                <a:cs typeface="Aharoni" pitchFamily="2" charset="-79"/>
              </a:rPr>
              <a:t>тепер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більш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популярні</a:t>
            </a:r>
            <a:r>
              <a:rPr lang="ru-RU" sz="2000" b="0" dirty="0">
                <a:cs typeface="Aharoni" pitchFamily="2" charset="-79"/>
              </a:rPr>
              <a:t>, </a:t>
            </a:r>
            <a:r>
              <a:rPr lang="ru-RU" sz="2000" b="0" dirty="0" err="1">
                <a:cs typeface="Aharoni" pitchFamily="2" charset="-79"/>
              </a:rPr>
              <a:t>ніж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Ісус</a:t>
            </a:r>
            <a:r>
              <a:rPr lang="ru-RU" sz="2000" b="0" dirty="0">
                <a:cs typeface="Aharoni" pitchFamily="2" charset="-79"/>
              </a:rPr>
              <a:t>; І я не знаю, </a:t>
            </a:r>
            <a:r>
              <a:rPr lang="ru-RU" sz="2000" b="0" dirty="0" err="1">
                <a:cs typeface="Aharoni" pitchFamily="2" charset="-79"/>
              </a:rPr>
              <a:t>що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йде</a:t>
            </a:r>
            <a:r>
              <a:rPr lang="ru-RU" sz="2000" b="0" dirty="0">
                <a:cs typeface="Aharoni" pitchFamily="2" charset="-79"/>
              </a:rPr>
              <a:t> першим рок-н-рол </a:t>
            </a:r>
            <a:r>
              <a:rPr lang="ru-RU" sz="2000" b="0" dirty="0" err="1">
                <a:cs typeface="Aharoni" pitchFamily="2" charset="-79"/>
              </a:rPr>
              <a:t>чи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 smtClean="0">
                <a:cs typeface="Aharoni" pitchFamily="2" charset="-79"/>
              </a:rPr>
              <a:t>християнство</a:t>
            </a:r>
            <a:r>
              <a:rPr lang="ru-RU" sz="2000" b="0" dirty="0" smtClean="0">
                <a:cs typeface="Aharoni" pitchFamily="2" charset="-79"/>
              </a:rPr>
              <a:t>». </a:t>
            </a:r>
            <a:r>
              <a:rPr lang="ru-RU" sz="2000" b="0" dirty="0" err="1" smtClean="0">
                <a:cs typeface="Aharoni" pitchFamily="2" charset="-79"/>
              </a:rPr>
              <a:t>Справді</a:t>
            </a:r>
            <a:r>
              <a:rPr lang="ru-RU" sz="2000" b="0" dirty="0" smtClean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кожен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хіпі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всім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серцем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відчував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їх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прекрасні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пісні</a:t>
            </a:r>
            <a:r>
              <a:rPr lang="ru-RU" sz="2000" b="0" dirty="0" smtClean="0">
                <a:cs typeface="Aharoni" pitchFamily="2" charset="-79"/>
              </a:rPr>
              <a:t>: «</a:t>
            </a:r>
            <a:r>
              <a:rPr lang="en-US" sz="2000" b="0" dirty="0" smtClean="0">
                <a:latin typeface="Aharoni" pitchFamily="2" charset="-79"/>
                <a:cs typeface="Aharoni" pitchFamily="2" charset="-79"/>
              </a:rPr>
              <a:t>She </a:t>
            </a:r>
            <a:r>
              <a:rPr lang="en-US" sz="2000" b="0" dirty="0">
                <a:latin typeface="Aharoni" pitchFamily="2" charset="-79"/>
                <a:cs typeface="Aharoni" pitchFamily="2" charset="-79"/>
              </a:rPr>
              <a:t>Loves </a:t>
            </a:r>
            <a:r>
              <a:rPr lang="en-US" sz="2000" b="0" dirty="0" smtClean="0">
                <a:latin typeface="Aharoni" pitchFamily="2" charset="-79"/>
                <a:cs typeface="Aharoni" pitchFamily="2" charset="-79"/>
              </a:rPr>
              <a:t>You»,</a:t>
            </a:r>
            <a:r>
              <a:rPr lang="uk-UA" sz="2000" b="0" dirty="0" smtClean="0">
                <a:cs typeface="Aharoni" pitchFamily="2" charset="-79"/>
              </a:rPr>
              <a:t> </a:t>
            </a:r>
            <a:r>
              <a:rPr lang="en-US" sz="2000" b="0" dirty="0" smtClean="0">
                <a:latin typeface="Aharoni" pitchFamily="2" charset="-79"/>
                <a:cs typeface="Aharoni" pitchFamily="2" charset="-79"/>
              </a:rPr>
              <a:t>«Yesterday»,</a:t>
            </a:r>
            <a:r>
              <a:rPr lang="uk-UA" sz="2000" b="0" dirty="0" smtClean="0">
                <a:cs typeface="Aharoni" pitchFamily="2" charset="-79"/>
              </a:rPr>
              <a:t> </a:t>
            </a:r>
            <a:r>
              <a:rPr lang="en-US" sz="2000" b="0" dirty="0" smtClean="0">
                <a:latin typeface="Aharoni" pitchFamily="2" charset="-79"/>
                <a:cs typeface="Aharoni" pitchFamily="2" charset="-79"/>
              </a:rPr>
              <a:t>«I </a:t>
            </a:r>
            <a:r>
              <a:rPr lang="en-US" sz="2000" b="0" dirty="0">
                <a:latin typeface="Aharoni" pitchFamily="2" charset="-79"/>
                <a:cs typeface="Aharoni" pitchFamily="2" charset="-79"/>
              </a:rPr>
              <a:t>Am the </a:t>
            </a:r>
            <a:r>
              <a:rPr lang="en-US" sz="2000" b="0" dirty="0" smtClean="0">
                <a:latin typeface="Aharoni" pitchFamily="2" charset="-79"/>
                <a:cs typeface="Aharoni" pitchFamily="2" charset="-79"/>
              </a:rPr>
              <a:t>Walrus»,</a:t>
            </a:r>
            <a:r>
              <a:rPr lang="uk-UA" sz="2000" b="0" dirty="0" smtClean="0">
                <a:cs typeface="Aharoni" pitchFamily="2" charset="-79"/>
              </a:rPr>
              <a:t> </a:t>
            </a:r>
            <a:r>
              <a:rPr lang="en-US" sz="2000" b="0" dirty="0" smtClean="0">
                <a:latin typeface="Aharoni" pitchFamily="2" charset="-79"/>
                <a:cs typeface="Aharoni" pitchFamily="2" charset="-79"/>
              </a:rPr>
              <a:t>«Lucy </a:t>
            </a:r>
            <a:r>
              <a:rPr lang="en-US" sz="2000" b="0" dirty="0">
                <a:latin typeface="Aharoni" pitchFamily="2" charset="-79"/>
                <a:cs typeface="Aharoni" pitchFamily="2" charset="-79"/>
              </a:rPr>
              <a:t>in the Sky with </a:t>
            </a:r>
            <a:r>
              <a:rPr lang="en-US" sz="2000" b="0" dirty="0" smtClean="0">
                <a:latin typeface="Aharoni" pitchFamily="2" charset="-79"/>
                <a:cs typeface="Aharoni" pitchFamily="2" charset="-79"/>
              </a:rPr>
              <a:t>Diamonds». </a:t>
            </a:r>
            <a:r>
              <a:rPr lang="ru-RU" sz="2000" b="0" dirty="0">
                <a:cs typeface="Aharoni" pitchFamily="2" charset="-79"/>
              </a:rPr>
              <a:t>Вони стали </a:t>
            </a:r>
            <a:r>
              <a:rPr lang="ru-RU" sz="2000" b="0" dirty="0" err="1">
                <a:cs typeface="Aharoni" pitchFamily="2" charset="-79"/>
              </a:rPr>
              <a:t>гімнами</a:t>
            </a:r>
            <a:r>
              <a:rPr lang="ru-RU" sz="2000" b="0" dirty="0">
                <a:cs typeface="Aharoni" pitchFamily="2" charset="-79"/>
              </a:rPr>
              <a:t>, </a:t>
            </a:r>
            <a:r>
              <a:rPr lang="ru-RU" sz="2000" b="0" dirty="0" err="1">
                <a:cs typeface="Aharoni" pitchFamily="2" charset="-79"/>
              </a:rPr>
              <a:t>які</a:t>
            </a:r>
            <a:r>
              <a:rPr lang="ru-RU" sz="2000" b="0" dirty="0">
                <a:cs typeface="Aharoni" pitchFamily="2" charset="-79"/>
              </a:rPr>
              <a:t> проникали кожному </a:t>
            </a:r>
            <a:r>
              <a:rPr lang="ru-RU" sz="2000" b="0" dirty="0" err="1">
                <a:cs typeface="Aharoni" pitchFamily="2" charset="-79"/>
              </a:rPr>
              <a:t>зрітельніку</a:t>
            </a:r>
            <a:r>
              <a:rPr lang="ru-RU" sz="2000" b="0" dirty="0">
                <a:cs typeface="Aharoni" pitchFamily="2" charset="-79"/>
              </a:rPr>
              <a:t> в </a:t>
            </a:r>
            <a:r>
              <a:rPr lang="ru-RU" sz="2000" b="0" dirty="0" err="1">
                <a:cs typeface="Aharoni" pitchFamily="2" charset="-79"/>
              </a:rPr>
              <a:t>саме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серце</a:t>
            </a:r>
            <a:r>
              <a:rPr lang="ru-RU" sz="2000" b="0" dirty="0">
                <a:cs typeface="Aharoni" pitchFamily="2" charset="-79"/>
              </a:rPr>
              <a:t> і </a:t>
            </a:r>
            <a:r>
              <a:rPr lang="ru-RU" sz="2000" b="0" dirty="0" err="1">
                <a:cs typeface="Aharoni" pitchFamily="2" charset="-79"/>
              </a:rPr>
              <a:t>хоча</a:t>
            </a:r>
            <a:r>
              <a:rPr lang="ru-RU" sz="2000" b="0" dirty="0">
                <a:cs typeface="Aharoni" pitchFamily="2" charset="-79"/>
              </a:rPr>
              <a:t> б маленькими </a:t>
            </a:r>
            <a:r>
              <a:rPr lang="ru-RU" sz="2000" b="0" dirty="0" err="1">
                <a:cs typeface="Aharoni" pitchFamily="2" charset="-79"/>
              </a:rPr>
              <a:t>кроками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наближали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їх</a:t>
            </a:r>
            <a:r>
              <a:rPr lang="ru-RU" sz="2000" b="0" dirty="0">
                <a:cs typeface="Aharoni" pitchFamily="2" charset="-79"/>
              </a:rPr>
              <a:t> до </a:t>
            </a:r>
            <a:r>
              <a:rPr lang="ru-RU" sz="2000" b="0" dirty="0" err="1">
                <a:cs typeface="Aharoni" pitchFamily="2" charset="-79"/>
              </a:rPr>
              <a:t>ідеалу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загальної</a:t>
            </a:r>
            <a:r>
              <a:rPr lang="ru-RU" sz="2000" b="0" dirty="0">
                <a:cs typeface="Aharoni" pitchFamily="2" charset="-79"/>
              </a:rPr>
              <a:t> </a:t>
            </a:r>
            <a:r>
              <a:rPr lang="ru-RU" sz="2000" b="0" dirty="0" err="1">
                <a:cs typeface="Aharoni" pitchFamily="2" charset="-79"/>
              </a:rPr>
              <a:t>любові</a:t>
            </a:r>
            <a:r>
              <a:rPr lang="ru-RU" sz="2000" b="0" dirty="0">
                <a:cs typeface="Aharoni" pitchFamily="2" charset="-79"/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85567"/>
            <a:ext cx="2095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7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85" y="290641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" y="2677464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96" y="0"/>
            <a:ext cx="8964488" cy="648072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Торжество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гуманізму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шкірно-зорові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хлопчики.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" y="692696"/>
            <a:ext cx="8928992" cy="5040560"/>
          </a:xfrm>
        </p:spPr>
        <p:txBody>
          <a:bodyPr/>
          <a:lstStyle/>
          <a:p>
            <a:r>
              <a:rPr lang="ru-RU" b="0" dirty="0">
                <a:latin typeface="Arial" pitchFamily="34" charset="0"/>
                <a:cs typeface="Arial" pitchFamily="34" charset="0"/>
              </a:rPr>
              <a:t>	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800" b="0" dirty="0" err="1" smtClean="0">
                <a:latin typeface="Arial" pitchFamily="34" charset="0"/>
                <a:cs typeface="Arial" pitchFamily="34" charset="0"/>
              </a:rPr>
              <a:t>Субкультури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хіпі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дійсно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мала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спільного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християнством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адже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християнство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хіпі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проповідували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загальнолюдські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культурні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цінності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звели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цінність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людського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свого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піку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 Зараз справа за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малим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дозволити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шкірно-зоровим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хлопчикам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вийти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страху,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адже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за ними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майбутнє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. 	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u-RU" sz="1800" b="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1800" b="0" dirty="0" err="1" smtClean="0">
                <a:latin typeface="Arial" pitchFamily="34" charset="0"/>
                <a:cs typeface="Arial" pitchFamily="34" charset="0"/>
              </a:rPr>
              <a:t>Крім</a:t>
            </a:r>
            <a:r>
              <a:rPr lang="ru-RU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того, будь-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поважаючий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себе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представник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субкультури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повинен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мати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собі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знак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хіпі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хрест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світу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символізує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«Рух за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ядерне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err="1">
                <a:latin typeface="Arial" pitchFamily="34" charset="0"/>
                <a:cs typeface="Arial" pitchFamily="34" charset="0"/>
              </a:rPr>
              <a:t>роззброєння</a:t>
            </a:r>
            <a:r>
              <a:rPr lang="ru-RU" sz="1800" b="0" dirty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35" y="3360788"/>
            <a:ext cx="2048253" cy="266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10" y="3645024"/>
            <a:ext cx="2376290" cy="237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46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 rot="19921628">
            <a:off x="489621" y="753681"/>
            <a:ext cx="5702793" cy="2128634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Роботу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виконала</a:t>
            </a:r>
            <a:br>
              <a:rPr lang="uk-UA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учениця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11-а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3"/>
                </a:solidFill>
              </a:rPr>
              <a:t>класу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>
                <a:solidFill>
                  <a:srgbClr val="7030A0"/>
                </a:solidFill>
              </a:rPr>
              <a:t>левіщенко</a:t>
            </a:r>
            <a:r>
              <a:rPr lang="uk-UA" dirty="0" smtClean="0"/>
              <a:t> </a:t>
            </a:r>
            <a:r>
              <a:rPr lang="uk-UA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людмила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896544" cy="3060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9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118</TotalTime>
  <Words>37</Words>
  <Application>Microsoft Office PowerPoint</Application>
  <PresentationFormat>Экран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Робота на тему: «Субкультура хіпі»</vt:lpstr>
      <vt:lpstr>Презентация PowerPoint</vt:lpstr>
      <vt:lpstr>Як стати хіпі? Стиль хіпі в одязі й досі тренд</vt:lpstr>
      <vt:lpstr>Презентация PowerPoint</vt:lpstr>
      <vt:lpstr>Про що співали діти квітів?</vt:lpstr>
      <vt:lpstr>Торжество гуманізму і шкірно-зорові хлопчики.</vt:lpstr>
      <vt:lpstr>Роботу виконала учениця 11-а класу левіщенко людмила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на тему: «Субкультура хиппі»</dc:title>
  <dc:creator>Мила Леви</dc:creator>
  <cp:lastModifiedBy>Людмила</cp:lastModifiedBy>
  <cp:revision>10</cp:revision>
  <dcterms:created xsi:type="dcterms:W3CDTF">2013-09-24T19:56:41Z</dcterms:created>
  <dcterms:modified xsi:type="dcterms:W3CDTF">2013-09-28T20:45:18Z</dcterms:modified>
</cp:coreProperties>
</file>