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66" r:id="rId5"/>
    <p:sldId id="265" r:id="rId6"/>
    <p:sldId id="264" r:id="rId7"/>
    <p:sldId id="263" r:id="rId8"/>
    <p:sldId id="262" r:id="rId9"/>
    <p:sldId id="261" r:id="rId10"/>
    <p:sldId id="260" r:id="rId11"/>
    <p:sldId id="259" r:id="rId12"/>
    <p:sldId id="25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5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52;&#1080;&#1096;&#1072;\&#1056;&#1072;&#1073;&#1086;&#1095;&#1080;&#1081;%20&#1089;&#1090;&#1086;&#1083;\&#1052;&#1086;&#1094;&#1072;&#1088;&#1090;%20-%20&#1056;&#1077;&#1082;&#1074;&#1080;&#1077;&#1084;%20&#1087;&#1086;%20&#1084;&#1077;&#1095;&#1090;&#1077;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1042;&#1080;&#1089;&#1090;&#1072;&#1074;&#1082;&#1072;%20&#1074;&#1080;&#1085;&#1072;&#1093;&#1086;&#1076;&#1110;&#1074;%20&#1051;&#1077;&#1086;&#1085;&#1072;&#1088;&#1076;&#1086;%20&#1076;&#1072;%20&#1042;&#1110;&#1085;&#1095;&#1110;%20&#1091;%20&#1050;&#1080;&#1108;&#1074;&#1110;.m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71604" y="2500306"/>
            <a:ext cx="630544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Винаходи</a:t>
            </a:r>
            <a:endParaRPr lang="ru-RU" sz="5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uk-U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Леонардо </a:t>
            </a:r>
            <a:r>
              <a:rPr lang="uk-UA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да</a:t>
            </a:r>
            <a:r>
              <a:rPr lang="uk-U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uk-UA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вінчі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7" name="Моцарт - Реквием по мечте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14348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5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torymaker-leonardo-davinci-inventions-slideshow7-515x39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000240"/>
            <a:ext cx="3143272" cy="3630168"/>
          </a:xfrm>
        </p:spPr>
      </p:pic>
      <p:sp>
        <p:nvSpPr>
          <p:cNvPr id="4" name="Прямоугольник 3"/>
          <p:cNvSpPr/>
          <p:nvPr/>
        </p:nvSpPr>
        <p:spPr>
          <a:xfrm>
            <a:off x="1714480" y="428604"/>
            <a:ext cx="57278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Броньований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танк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1643050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Працюючи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герцога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Міланського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Лодовіко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Сфорца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запропонував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те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могло стати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вінцем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творіння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області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військових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машин: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броньований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танк. За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сприяння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восьми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сильних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чоловіків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броньований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танк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схожий на черепаху , яка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наїжилася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36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знаряддями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усіх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боків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оснащений системою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зубчастих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коліс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становили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послідовність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Вісім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чоловік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захищені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битви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зовнішньою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оболонкою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тому могли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доставити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пішим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ходом такого «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їжака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» прямо в гущу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битви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не будучи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пораненими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Стріляюча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усі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сторони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зброя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броньованого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танка могла стати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згубною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для загону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суперника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14340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Схема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броньованого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танка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нотатках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містить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цікавий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недолік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: колеса для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руху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вперед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крутилися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протилежну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сторону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задніх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коліс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Побудований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таким чином , танк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рухатися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занадто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розумний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допустити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таку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прикру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помилку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тому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історики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навели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кілька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причин , за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винахідник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допустив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такий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промах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свідомо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Можливо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справді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хотів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машина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побудована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Інший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варіант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боявся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схема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потрапить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лапи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ворогів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тому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зробив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помилку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переконатися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ніхто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крім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нього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зможе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побудувати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танк.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3714752"/>
            <a:ext cx="1971660" cy="614353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hlinkClick r:id="rId2" action="ppaction://hlinkfile"/>
              </a:rPr>
              <a:t>Винаходи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428604"/>
            <a:ext cx="60543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Виставка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винаходів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555468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Леонардо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можливо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найбільшим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винахідником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історії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час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настільки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слабкі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технології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всі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начерки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генія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залишилися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кращому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разі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папері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малював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ескізи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діаграми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своїх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пристроїв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зберігав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нотатки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Але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нього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виникало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бажання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втілювати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реальність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вистачало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коштів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результаті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за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практично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жодний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винаходів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побачив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світло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Та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дізналися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про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праці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геніального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винахідника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тільки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смерті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оскільки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ніколи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виносив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нотатки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публічне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обговорення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І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неймовірно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сумно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тому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конструкторські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навички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набагато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випередили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свій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час.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Якби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вони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втілені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реальні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винаходи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хто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знає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може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бути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революція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світі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техніки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сталася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куди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раніше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 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іншого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боку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ескізів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неможливо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реалізувати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інструментів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15-16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століття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Зате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21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столітті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інженерів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задоволенням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взялися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реалізацію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проектів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з'ясували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дійсно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працюють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І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працювали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 , будь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трохи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сміливішим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трішки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винахідливішим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Давайте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подивимося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винаходи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очима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двадцять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першого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століття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285728"/>
            <a:ext cx="5690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Леонардо </a:t>
            </a:r>
            <a:r>
              <a:rPr lang="uk-UA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</a:t>
            </a:r>
            <a:r>
              <a:rPr lang="uk-UA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</a:t>
            </a:r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Вінчі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4143380"/>
            <a:ext cx="4666065" cy="2465695"/>
          </a:xfrm>
        </p:spPr>
      </p:pic>
      <p:sp>
        <p:nvSpPr>
          <p:cNvPr id="8" name="Прямоугольник 7"/>
          <p:cNvSpPr/>
          <p:nvPr/>
        </p:nvSpPr>
        <p:spPr>
          <a:xfrm>
            <a:off x="357158" y="1643050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вражені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?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ж,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підшипник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може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найкрутіше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може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дозволити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собі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винахідник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безліч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сучасної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техніки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працює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підшипників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Кулькові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підшипники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дозволяють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обертатися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приводним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валам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проштовхують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товари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магазині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заводі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основа практично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будь-якого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рухомого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механізму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Гладкі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кульки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розміщені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двома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рухомими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поверхнями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практично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усувають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тертя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Вперше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ідея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як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вважає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хто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народилася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часи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Римської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імперії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історики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вважають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саме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зошитах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з'явилися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перші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начерки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підшипника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4357694"/>
            <a:ext cx="34289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пристроїв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придуманих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генієм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працювали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 без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підшипників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Але як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випадку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багатьма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іншими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концептами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винахідника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підшипник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довелося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перевинайти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комусь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3108" y="500042"/>
            <a:ext cx="50006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Підшипник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build="allAtOnce"/>
      <p:bldP spid="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4286280" cy="550070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Швидкість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падає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тіло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залежить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двох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чинників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: сила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тяжіння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яка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тягне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вниз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опір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атмосфери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якій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воно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падає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відсутності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атмосфери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падаюче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тіло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буде просто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розганятися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величезної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швидкості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впаде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поверхню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уповільнює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падіння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 тих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тіло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досягне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званої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граничної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швидкості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різних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об'єктів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різна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гранична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швидкість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падає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атмосфері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Землі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швидкість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складає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приблизно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193,1 км / г.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Повільно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так? Нехай так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цього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достатньо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для того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людина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впала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літака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перетворилася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коржик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удару об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поверхню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землі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Врятувати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може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тільки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парашут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357166"/>
            <a:ext cx="45720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Парашут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3075" name="Picture 3" descr="C:\Documents and Settings\Миша\Рабочий стол\wallpaper-3569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73352">
            <a:off x="5024383" y="2526724"/>
            <a:ext cx="3770509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714356"/>
            <a:ext cx="4500594" cy="578645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будучи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зачарованим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ідеєю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літаючої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задумав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свій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парашут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як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засіб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для дрейфу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повітрю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пірамідальна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структура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драпованою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тканиною. Як писав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своїх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нотатках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такий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пристрій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дозволив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людині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«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впасти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будь-якої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висоти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без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будь-яких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травм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пошкоджень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».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Натуралісти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двадцять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першого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століття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реалізували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задум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визнали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працює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точності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як той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передбачав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098" name="Picture 2" descr="C:\Documents and Settings\Миша\Рабочий стол\80233112_1287324809_parachu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3048000" cy="38576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643050"/>
            <a:ext cx="3581417" cy="2731353"/>
          </a:xfrm>
        </p:spPr>
      </p:pic>
      <p:sp>
        <p:nvSpPr>
          <p:cNvPr id="4" name="Прямоугольник 3"/>
          <p:cNvSpPr/>
          <p:nvPr/>
        </p:nvSpPr>
        <p:spPr>
          <a:xfrm>
            <a:off x="1357290" y="357166"/>
            <a:ext cx="58579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Орнітоптер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150017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надихали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птахи.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спостерігав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 ними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малював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розмірковував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над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створенням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власних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літальних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засобів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 Одним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результатів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цього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хобі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став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орнітоптер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пристрій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придуманий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теоретично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підняти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людину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як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птицю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У той час як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парашут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дозволив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людині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стрибати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скелі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залишатися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живих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орнітоптер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дозволив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їй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парити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повітрі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над землею.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4643446"/>
            <a:ext cx="73581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папері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орнітоптер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більше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схожий на птаха (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кажана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)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ніж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сучасні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літаки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крила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почнуть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працювати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того , як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пілот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поверне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рукоятку.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винахід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демонструє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глибоке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розуміння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аеродинаміки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Сучасні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спроби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відтворити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орнітоптер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показали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той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справді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літати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якби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підняли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Побудувати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літальний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засіб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задіювався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слабкими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м'язами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складніше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 build="allAtOnce"/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wallpaper-142718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428736"/>
            <a:ext cx="5302960" cy="2982915"/>
          </a:xfrm>
        </p:spPr>
      </p:pic>
      <p:sp>
        <p:nvSpPr>
          <p:cNvPr id="5" name="Прямоугольник 4"/>
          <p:cNvSpPr/>
          <p:nvPr/>
        </p:nvSpPr>
        <p:spPr>
          <a:xfrm>
            <a:off x="1428728" y="285728"/>
            <a:ext cx="65008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Кулемет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857760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Кулемет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 33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стовбурний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орган »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кулеметом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сучасному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розумінні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швидко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випускати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кулі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одного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стовбура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 Але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зате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видавати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залпи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через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короткі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проміжки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якби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побудований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ефективно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 косив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наступаючу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піхоту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Механізм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цього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кулемета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простий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запропонував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зібрати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11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мушкетів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прямокутній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дошці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скласти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три таких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дошки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трикутник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Помістивши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вал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посередині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обертати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всю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штуковину так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один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набір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11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знарядь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стріляв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два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остигають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перезаряджаються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цього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весь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механізм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перевертався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давав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черговий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залп.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І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хоча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постійно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наголошував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своїх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зошитах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ненавидить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війну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проклинає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машини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вбивств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йому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потрібні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гроші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легко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переконати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багатьох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покровителів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такі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машини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допоможуть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їм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здолати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своїх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ворогів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Можливо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воно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краще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жодна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машин для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вбивства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задуманих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побудована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diving-suit-2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72066" y="1357298"/>
            <a:ext cx="3357586" cy="1950497"/>
          </a:xfrm>
        </p:spPr>
      </p:pic>
      <p:sp>
        <p:nvSpPr>
          <p:cNvPr id="4" name="Прямоугольник 3"/>
          <p:cNvSpPr/>
          <p:nvPr/>
        </p:nvSpPr>
        <p:spPr>
          <a:xfrm>
            <a:off x="642910" y="428604"/>
            <a:ext cx="77867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Водолазний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костюм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357298"/>
            <a:ext cx="40005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Проживаючи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Венеції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кінця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15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століття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розробив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ідею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відбиття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вторгнень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кораблів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Досить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відправити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чоловіків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дно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гавані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водолазних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костюмах , а там вони б просто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розкривали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днища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кораблів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як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консервні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банки.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Можливо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ідея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вас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вражає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оскільки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даний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час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реалізація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здається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досить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простою. Але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часи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нечувано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Водолази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могли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дихати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підводного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дзвону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повітрям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надягали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маски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скляними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отворами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крізь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бачити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водою.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іншому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варіанті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концепту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водолази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могли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дихати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винних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бутлів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наповнених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повітрям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7686" y="3286124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обох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випадках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 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чоловіки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носили б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собою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пляшки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мочилися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тому могли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залишатися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водою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дуже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довго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План 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тільки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бути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втіленим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практичний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водолазні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костюми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створені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насправді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проте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загарбники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вони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мали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застосовуватися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успішно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вбиті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венеціанським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флотом до того , як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знадобилася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підводна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диверсія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 build="allAtOnce"/>
      <p:bldP spid="8" grpId="0" build="allAtOnce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508</Words>
  <PresentationFormat>Экран (4:3)</PresentationFormat>
  <Paragraphs>24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SPA</cp:lastModifiedBy>
  <cp:revision>11</cp:revision>
  <dcterms:modified xsi:type="dcterms:W3CDTF">2014-05-16T20:55:40Z</dcterms:modified>
</cp:coreProperties>
</file>