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3D2D0F6-BFC6-4947-BC93-F6C6B42B32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F8D9B9C-64A4-4BF1-B9DC-A14F083C9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D0F6-BFC6-4947-BC93-F6C6B42B32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9B9C-64A4-4BF1-B9DC-A14F083C9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D0F6-BFC6-4947-BC93-F6C6B42B32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9B9C-64A4-4BF1-B9DC-A14F083C9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3D2D0F6-BFC6-4947-BC93-F6C6B42B32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9B9C-64A4-4BF1-B9DC-A14F083C9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3D2D0F6-BFC6-4947-BC93-F6C6B42B32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F8D9B9C-64A4-4BF1-B9DC-A14F083C943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D2D0F6-BFC6-4947-BC93-F6C6B42B32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F8D9B9C-64A4-4BF1-B9DC-A14F083C9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3D2D0F6-BFC6-4947-BC93-F6C6B42B32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F8D9B9C-64A4-4BF1-B9DC-A14F083C943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D0F6-BFC6-4947-BC93-F6C6B42B32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9B9C-64A4-4BF1-B9DC-A14F083C9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D2D0F6-BFC6-4947-BC93-F6C6B42B32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F8D9B9C-64A4-4BF1-B9DC-A14F083C9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3D2D0F6-BFC6-4947-BC93-F6C6B42B32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F8D9B9C-64A4-4BF1-B9DC-A14F083C943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3D2D0F6-BFC6-4947-BC93-F6C6B42B32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F8D9B9C-64A4-4BF1-B9DC-A14F083C943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3D2D0F6-BFC6-4947-BC93-F6C6B42B32BF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F8D9B9C-64A4-4BF1-B9DC-A14F083C943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Наукові</a:t>
            </a:r>
            <a:r>
              <a:rPr lang="ru-RU" sz="6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ru-RU" sz="6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відкриття</a:t>
            </a:r>
            <a:r>
              <a:rPr lang="ru-RU" sz="6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19 </a:t>
            </a:r>
            <a:r>
              <a:rPr lang="ru-RU" sz="6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століття</a:t>
            </a:r>
            <a:endParaRPr lang="ru-RU" sz="6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Рисунок 3" descr="1374188981_eynshtey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071942"/>
            <a:ext cx="3714744" cy="22288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3"/>
          <p:cNvSpPr txBox="1"/>
          <p:nvPr/>
        </p:nvSpPr>
        <p:spPr>
          <a:xfrm>
            <a:off x="5036593" y="6519446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Підготував </a:t>
            </a:r>
            <a:r>
              <a:rPr lang="uk-UA" sz="1600" b="1" dirty="0" err="1" smtClean="0">
                <a:ln>
                  <a:solidFill>
                    <a:sysClr val="windowText" lastClr="00000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Венцеславський</a:t>
            </a:r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Данило</a:t>
            </a:r>
            <a:endParaRPr lang="ru-RU" sz="1600" b="1" dirty="0">
              <a:ln>
                <a:solidFill>
                  <a:sysClr val="windowText" lastClr="000000"/>
                </a:solidFill>
              </a:ln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1088" y="0"/>
            <a:ext cx="8062912" cy="1470025"/>
          </a:xfrm>
        </p:spPr>
        <p:txBody>
          <a:bodyPr/>
          <a:lstStyle/>
          <a:p>
            <a:r>
              <a:rPr lang="ru-RU" b="1" dirty="0" err="1"/>
              <a:t>Фізика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електротехніка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8062912" cy="1752600"/>
          </a:xfrm>
        </p:spPr>
        <p:txBody>
          <a:bodyPr>
            <a:noAutofit/>
          </a:bodyPr>
          <a:lstStyle/>
          <a:p>
            <a:pPr indent="92075" algn="l">
              <a:buFont typeface="Wingdings" pitchFamily="2" charset="2"/>
              <a:buChar char="v"/>
            </a:pPr>
            <a:r>
              <a:rPr lang="vi-VN" sz="1600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Ключовою особливістю в розвитку науки цього періоду є широке застосування електрики у всіх галузях виробництва. І люди вже не могли відмовитися від використання електрики, відчувши її істотні переваги. Багато наукових відкриттів було саме в цій галузі фізики. У той час вчені почали вивчати предметно електромагнітні хвилі та їх вплив на різні матеріали. Розпочалося впровадження електрики в медицину.</a:t>
            </a:r>
            <a:r>
              <a:rPr lang="vi-VN" sz="1600" b="1" dirty="0" smtClean="0">
                <a:solidFill>
                  <a:schemeClr val="bg1"/>
                </a:solidFill>
              </a:rPr>
              <a:t> </a:t>
            </a:r>
            <a:br>
              <a:rPr lang="vi-VN" sz="1600" b="1" dirty="0" smtClean="0">
                <a:solidFill>
                  <a:schemeClr val="bg1"/>
                </a:solidFill>
              </a:rPr>
            </a:br>
            <a:r>
              <a:rPr lang="vi-VN" sz="1600" b="1" dirty="0" smtClean="0">
                <a:solidFill>
                  <a:schemeClr val="bg1"/>
                </a:solidFill>
              </a:rPr>
              <a:t/>
            </a:r>
            <a:br>
              <a:rPr lang="vi-VN" sz="1600" b="1" dirty="0" smtClean="0">
                <a:solidFill>
                  <a:schemeClr val="bg1"/>
                </a:solidFill>
              </a:rPr>
            </a:b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Martin_Cooper_pixanews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643182"/>
            <a:ext cx="4143372" cy="2744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364696515_6eedb6f011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2571744"/>
            <a:ext cx="1857356" cy="1857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364647117_250244161f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5286388"/>
            <a:ext cx="1000108" cy="1000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sd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357562"/>
            <a:ext cx="1746939" cy="3214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radiojournalism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895142"/>
            <a:ext cx="2714612" cy="20008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elektrodvigatel-s-tormoz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85728"/>
            <a:ext cx="3504840" cy="23462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864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3786190"/>
            <a:ext cx="4429124" cy="24913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0892" y="0"/>
            <a:ext cx="2143108" cy="1470025"/>
          </a:xfrm>
        </p:spPr>
        <p:txBody>
          <a:bodyPr/>
          <a:lstStyle/>
          <a:p>
            <a:r>
              <a:rPr lang="ru-RU" b="1" dirty="0" err="1" smtClean="0"/>
              <a:t>Хімія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29198"/>
            <a:ext cx="8062912" cy="1752600"/>
          </a:xfrm>
        </p:spPr>
        <p:txBody>
          <a:bodyPr>
            <a:normAutofit fontScale="62500" lnSpcReduction="20000"/>
          </a:bodyPr>
          <a:lstStyle/>
          <a:p>
            <a:pPr indent="92075" algn="l">
              <a:buFont typeface="Wingdings" pitchFamily="2" charset="2"/>
              <a:buChar char="v"/>
            </a:pP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галузі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хімії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в 19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столітті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самим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значним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було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відкриття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Д.І.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Менделєєвим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Періодичного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закону. На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основі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цього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відкриття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була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розроблена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таблиця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хімічних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елементів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яку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Менделєєв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побачив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уві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сні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Потім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у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відповідності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цією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таблицею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він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припустив,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що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існують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ще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невідомі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тоді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хімічні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елементи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Передбачені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хімічні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елементи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скандій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галій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германій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згодом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були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відкриті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в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період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1875 по 1886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рр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</a:t>
            </a:r>
            <a:endParaRPr lang="ru-RU" b="1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mendele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42852"/>
            <a:ext cx="4803831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8660" y="285728"/>
            <a:ext cx="3745704" cy="107154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Астрономія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8062912" cy="1752600"/>
          </a:xfrm>
        </p:spPr>
        <p:txBody>
          <a:bodyPr>
            <a:noAutofit/>
          </a:bodyPr>
          <a:lstStyle/>
          <a:p>
            <a:pPr indent="92075" algn="l">
              <a:buFont typeface="Wingdings" pitchFamily="2" charset="2"/>
              <a:buChar char="v"/>
            </a:pP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ХІХ ст.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було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століттям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становлення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та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стрімкого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розвитку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ще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однієї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галузі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науки —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астрофізики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Астрофізика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—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це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розділ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астрономії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який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вивчає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властивості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небесних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тіл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Цей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термін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з'явився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в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середині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60-х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років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19-го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століття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Біля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її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витоків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стояв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німецький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професор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Лейпцизького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університету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астроном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Іоганн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Фрідріх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Карл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Целльнер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Головні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методи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дослідження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що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використовуються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в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астрофізиці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—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це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фотометрія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фотографія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спектральний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аналіз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Одним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винахідників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спектрального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аналізу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є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Кірхгоф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Він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проводив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перші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дослідження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спектру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Сонця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В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результаті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цих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досліджень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у 1859 р.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йому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вдалося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одержати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малюнок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сонячного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спектру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більш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точно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визначити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хімічний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склад </a:t>
            </a:r>
            <a:r>
              <a:rPr lang="ru-RU" sz="1800" b="1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Сонця</a:t>
            </a:r>
            <a:r>
              <a:rPr lang="ru-RU" sz="1800" b="1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</a:t>
            </a:r>
            <a:endParaRPr lang="ru-RU" sz="1800" b="1" dirty="0">
              <a:ln>
                <a:noFill/>
              </a:ln>
              <a:solidFill>
                <a:sysClr val="windowText" lastClr="0000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over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6122987"/>
            <a:ext cx="6603224" cy="1470025"/>
          </a:xfrm>
        </p:spPr>
        <p:txBody>
          <a:bodyPr/>
          <a:lstStyle/>
          <a:p>
            <a:r>
              <a:rPr lang="ru-RU" b="1" dirty="0" smtClean="0"/>
              <a:t>Медицина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біологія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86322"/>
            <a:ext cx="8062912" cy="1752600"/>
          </a:xfrm>
        </p:spPr>
        <p:txBody>
          <a:bodyPr>
            <a:normAutofit fontScale="62500" lnSpcReduction="20000"/>
          </a:bodyPr>
          <a:lstStyle/>
          <a:p>
            <a:pPr indent="92075" algn="l">
              <a:buFont typeface="Wingdings" pitchFamily="2" charset="2"/>
              <a:buChar char="v"/>
            </a:pP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 приходом 19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століття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наука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починає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розвиватися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небаченою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досі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швидкістю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Наукових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відкриттів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здійснюється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стільки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що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важко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детально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їх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відстежити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Медицина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біологія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в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цьому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не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відстають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Найбільш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значний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внесок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у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цій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області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зробили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німецький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мікробіолог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Роберт Кох,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французи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медик Клод Бернар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хімік-мікробіолог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Луї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Пастер.</a:t>
            </a:r>
            <a:endParaRPr lang="ru-RU" b="1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42852"/>
            <a:ext cx="2771776" cy="1837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0"/>
            <a:ext cx="4031456" cy="147002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Комп’ютери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857232"/>
            <a:ext cx="8062912" cy="1752600"/>
          </a:xfrm>
        </p:spPr>
        <p:txBody>
          <a:bodyPr>
            <a:normAutofit fontScale="55000" lnSpcReduction="20000"/>
          </a:bodyPr>
          <a:lstStyle/>
          <a:p>
            <a:pPr indent="92075" algn="l">
              <a:buFont typeface="Wingdings" pitchFamily="2" charset="2"/>
              <a:buChar char="v"/>
            </a:pP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Хоча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вважається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що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перший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комп'ютер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з'явився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в 20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столітті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але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вже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в XIX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столітті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були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побудовані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перші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прообрази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сучасних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верстатів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числовим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програмним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управлінням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Жозеф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Марі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Жаккар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французький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винахідник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в 1804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році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придумав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спосіб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програмування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роботи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ткацького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верстата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Суть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винаходу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полягала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в тому,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що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ниткою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можна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було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керувати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використовуючи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перфокарти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отворами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в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певних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місцях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яких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передбачалося</a:t>
            </a: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нанести нитку на тканину.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133106411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571745"/>
            <a:ext cx="3213875" cy="2410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BM_Personal_Computer_XT_fro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000504"/>
            <a:ext cx="3000364" cy="225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848526">
            <a:off x="-890400" y="1085789"/>
            <a:ext cx="10175124" cy="147002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Машинобудування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промисловість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062912" cy="928694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1400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Вже</a:t>
            </a: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на початку 19-го </a:t>
            </a:r>
            <a:r>
              <a:rPr lang="ru-RU" sz="1400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століття</a:t>
            </a: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400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почався</a:t>
            </a: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400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поступовий</a:t>
            </a: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переворот у </a:t>
            </a:r>
            <a:r>
              <a:rPr lang="ru-RU" sz="1400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машинобудуванні</a:t>
            </a: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ru-RU" sz="1400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Олівер</a:t>
            </a: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400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Еванс</a:t>
            </a: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400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був</a:t>
            </a: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одним </a:t>
            </a:r>
            <a:r>
              <a:rPr lang="ru-RU" sz="1400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</a:t>
            </a: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перших, </a:t>
            </a:r>
            <a:r>
              <a:rPr lang="ru-RU" sz="1400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хто</a:t>
            </a: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у 1804 </a:t>
            </a:r>
            <a:r>
              <a:rPr lang="ru-RU" sz="1400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році</a:t>
            </a: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у </a:t>
            </a:r>
            <a:r>
              <a:rPr lang="ru-RU" sz="1400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Філадельфії</a:t>
            </a: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(США) </a:t>
            </a:r>
            <a:r>
              <a:rPr lang="ru-RU" sz="1400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продемонстрував</a:t>
            </a: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400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автомобіль</a:t>
            </a: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400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</a:t>
            </a: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400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паровим</a:t>
            </a: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400" b="1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двигуном</a:t>
            </a:r>
            <a:r>
              <a:rPr lang="ru-RU" sz="1400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 </a:t>
            </a:r>
            <a:br>
              <a:rPr lang="ru-RU" sz="1400" b="1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</a:br>
            <a:endParaRPr lang="ru-RU" sz="1400" b="1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643050"/>
            <a:ext cx="2816445" cy="1975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D-grafika+3D+sportkar+608235503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357694"/>
            <a:ext cx="3143240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veicoli_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4071942"/>
            <a:ext cx="3008954" cy="2255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65</TotalTime>
  <Words>413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Century Gothic</vt:lpstr>
      <vt:lpstr>Verdana</vt:lpstr>
      <vt:lpstr>Wingdings</vt:lpstr>
      <vt:lpstr>Wingdings 2</vt:lpstr>
      <vt:lpstr>Яркая</vt:lpstr>
      <vt:lpstr>Наукові відкриття 19 століття</vt:lpstr>
      <vt:lpstr>Фізика і електротехніка </vt:lpstr>
      <vt:lpstr>Презентация PowerPoint</vt:lpstr>
      <vt:lpstr>Хімія </vt:lpstr>
      <vt:lpstr>Астрономія </vt:lpstr>
      <vt:lpstr>Медицина і біологія </vt:lpstr>
      <vt:lpstr>Комп’ютери </vt:lpstr>
      <vt:lpstr>Машинобудування і промисловість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Наукові відкриття 19 століття</dc:title>
  <dc:creator>Данила</dc:creator>
  <cp:lastModifiedBy>Daniil Venc</cp:lastModifiedBy>
  <cp:revision>9</cp:revision>
  <dcterms:created xsi:type="dcterms:W3CDTF">2014-05-27T19:13:10Z</dcterms:created>
  <dcterms:modified xsi:type="dcterms:W3CDTF">2015-02-14T15:48:07Z</dcterms:modified>
</cp:coreProperties>
</file>