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29605AB8-719C-4358-AFFA-90704EE9BA85}" type="datetimeFigureOut">
              <a:rPr lang="ru-RU" smtClean="0"/>
              <a:t>02.03.2014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3303D9D7-05EA-45CA-B7C7-56192BEE68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05AB8-719C-4358-AFFA-90704EE9BA85}" type="datetimeFigureOut">
              <a:rPr lang="ru-RU" smtClean="0"/>
              <a:t>02.03.2014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3D9D7-05EA-45CA-B7C7-56192BEE68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05AB8-719C-4358-AFFA-90704EE9BA85}" type="datetimeFigureOut">
              <a:rPr lang="ru-RU" smtClean="0"/>
              <a:t>02.03.2014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3D9D7-05EA-45CA-B7C7-56192BEE68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29605AB8-719C-4358-AFFA-90704EE9BA85}" type="datetimeFigureOut">
              <a:rPr lang="ru-RU" smtClean="0"/>
              <a:t>02.03.2014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3D9D7-05EA-45CA-B7C7-56192BEE68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29605AB8-719C-4358-AFFA-90704EE9BA85}" type="datetimeFigureOut">
              <a:rPr lang="ru-RU" smtClean="0"/>
              <a:t>02.03.2014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3303D9D7-05EA-45CA-B7C7-56192BEE6888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9605AB8-719C-4358-AFFA-90704EE9BA85}" type="datetimeFigureOut">
              <a:rPr lang="ru-RU" smtClean="0"/>
              <a:t>02.03.2014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303D9D7-05EA-45CA-B7C7-56192BEE68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29605AB8-719C-4358-AFFA-90704EE9BA85}" type="datetimeFigureOut">
              <a:rPr lang="ru-RU" smtClean="0"/>
              <a:t>02.03.2014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3303D9D7-05EA-45CA-B7C7-56192BEE688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05AB8-719C-4358-AFFA-90704EE9BA85}" type="datetimeFigureOut">
              <a:rPr lang="ru-RU" smtClean="0"/>
              <a:t>02.03.2014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3D9D7-05EA-45CA-B7C7-56192BEE68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9605AB8-719C-4358-AFFA-90704EE9BA85}" type="datetimeFigureOut">
              <a:rPr lang="ru-RU" smtClean="0"/>
              <a:t>02.03.2014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303D9D7-05EA-45CA-B7C7-56192BEE68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29605AB8-719C-4358-AFFA-90704EE9BA85}" type="datetimeFigureOut">
              <a:rPr lang="ru-RU" smtClean="0"/>
              <a:t>02.03.2014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3303D9D7-05EA-45CA-B7C7-56192BEE688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29605AB8-719C-4358-AFFA-90704EE9BA85}" type="datetimeFigureOut">
              <a:rPr lang="ru-RU" smtClean="0"/>
              <a:t>02.03.2014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3303D9D7-05EA-45CA-B7C7-56192BEE688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29605AB8-719C-4358-AFFA-90704EE9BA85}" type="datetimeFigureOut">
              <a:rPr lang="ru-RU" smtClean="0"/>
              <a:t>02.03.2014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3303D9D7-05EA-45CA-B7C7-56192BEE6888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Сектори національної економіки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b="1" u="sng" dirty="0" smtClean="0"/>
              <a:t>Зовнішній сектор</a:t>
            </a:r>
            <a:endParaRPr lang="ru-RU" b="1" u="sng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072182"/>
            <a:ext cx="728642" cy="785818"/>
          </a:xfrm>
        </p:spPr>
        <p:txBody>
          <a:bodyPr>
            <a:normAutofit/>
          </a:bodyPr>
          <a:lstStyle/>
          <a:p>
            <a:endParaRPr lang="ru-RU" sz="2000" dirty="0">
              <a:solidFill>
                <a:schemeClr val="tx1"/>
              </a:solidFill>
            </a:endParaRPr>
          </a:p>
        </p:txBody>
      </p:sp>
      <p:pic>
        <p:nvPicPr>
          <p:cNvPr id="4" name="Содержимое 3" descr="imagesCAPN331C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71670" y="3000372"/>
            <a:ext cx="5439031" cy="3152794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5" name="TextBox 4"/>
          <p:cNvSpPr txBox="1"/>
          <p:nvPr/>
        </p:nvSpPr>
        <p:spPr>
          <a:xfrm>
            <a:off x="714348" y="357166"/>
            <a:ext cx="764386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dirty="0" smtClean="0"/>
              <a:t>Зовнішній сектор – сукупність економічних стосунків, що забезпечує взаємозв'язок національних економік та світового господарства.</a:t>
            </a:r>
            <a:endParaRPr lang="ru-RU" sz="2800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8662" y="642918"/>
            <a:ext cx="7072362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5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Основні елементи</a:t>
            </a:r>
          </a:p>
          <a:p>
            <a:pPr marL="342900" indent="-342900" algn="ctr">
              <a:buAutoNum type="arabicPeriod"/>
            </a:pPr>
            <a:endParaRPr lang="uk-UA" sz="3200" dirty="0" smtClean="0"/>
          </a:p>
          <a:p>
            <a:pPr marL="342900" indent="-342900" algn="ctr">
              <a:buAutoNum type="arabicPeriod"/>
            </a:pPr>
            <a:r>
              <a:rPr lang="uk-UA" sz="3200" dirty="0" smtClean="0"/>
              <a:t>Зовнішня торгівля</a:t>
            </a:r>
          </a:p>
          <a:p>
            <a:pPr marL="342900" indent="-342900" algn="ctr">
              <a:buAutoNum type="arabicPeriod"/>
            </a:pPr>
            <a:endParaRPr lang="uk-UA" sz="3200" dirty="0" smtClean="0"/>
          </a:p>
          <a:p>
            <a:pPr marL="342900" indent="-342900" algn="ctr">
              <a:buAutoNum type="arabicPeriod"/>
            </a:pPr>
            <a:r>
              <a:rPr lang="uk-UA" sz="3200" dirty="0" smtClean="0"/>
              <a:t>Рух капіталу</a:t>
            </a:r>
          </a:p>
          <a:p>
            <a:pPr marL="342900" indent="-342900" algn="ctr">
              <a:buAutoNum type="arabicPeriod"/>
            </a:pPr>
            <a:endParaRPr lang="uk-UA" sz="3200" dirty="0" smtClean="0"/>
          </a:p>
          <a:p>
            <a:pPr marL="342900" indent="-342900" algn="ctr">
              <a:buAutoNum type="arabicPeriod"/>
            </a:pPr>
            <a:r>
              <a:rPr lang="uk-UA" sz="3200" dirty="0" smtClean="0"/>
              <a:t>Міграція трудових ресурсів</a:t>
            </a:r>
          </a:p>
          <a:p>
            <a:pPr marL="342900" indent="-342900" algn="ctr">
              <a:buAutoNum type="arabicPeriod"/>
            </a:pPr>
            <a:endParaRPr lang="uk-UA" sz="3200" dirty="0" smtClean="0"/>
          </a:p>
          <a:p>
            <a:pPr marL="342900" indent="-342900" algn="ctr">
              <a:buAutoNum type="arabicPeriod"/>
            </a:pPr>
            <a:r>
              <a:rPr lang="uk-UA" sz="3200" dirty="0" smtClean="0"/>
              <a:t>Обмін технологією</a:t>
            </a:r>
            <a:endParaRPr lang="ru-RU" sz="3200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u="sng" dirty="0" smtClean="0"/>
              <a:t>Зовнішня торгівля</a:t>
            </a:r>
            <a:endParaRPr lang="ru-RU" u="sng" dirty="0"/>
          </a:p>
        </p:txBody>
      </p:sp>
      <p:pic>
        <p:nvPicPr>
          <p:cNvPr id="4" name="Содержимое 3" descr="4326574324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28926" y="2428868"/>
            <a:ext cx="3511714" cy="367893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1000100" y="1357298"/>
            <a:ext cx="70009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Поділяється на експортну та </a:t>
            </a:r>
            <a:r>
              <a:rPr lang="uk-UA" sz="2400" dirty="0"/>
              <a:t>і</a:t>
            </a:r>
            <a:r>
              <a:rPr lang="uk-UA" sz="2400" dirty="0" smtClean="0"/>
              <a:t>мпортну</a:t>
            </a:r>
            <a:endParaRPr lang="ru-RU" sz="2400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Рух капіталу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000100" y="1500174"/>
            <a:ext cx="6929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Однобічне переміщення за кордон певної вартості в товарній чи грошовій формі.</a:t>
            </a:r>
            <a:endParaRPr lang="ru-RU" dirty="0"/>
          </a:p>
        </p:txBody>
      </p:sp>
      <p:pic>
        <p:nvPicPr>
          <p:cNvPr id="4" name="Рисунок 3" descr="23425422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488" y="2500306"/>
            <a:ext cx="3643338" cy="371476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Міграція трудових ресурсів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071538" y="1428736"/>
            <a:ext cx="71438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                Включає два взаємопов'язані процеси: </a:t>
            </a:r>
          </a:p>
          <a:p>
            <a:r>
              <a:rPr lang="uk-UA" sz="2800" dirty="0" smtClean="0"/>
              <a:t>1. еміграцію                     2. </a:t>
            </a:r>
            <a:r>
              <a:rPr lang="uk-UA" sz="2800" dirty="0"/>
              <a:t>і</a:t>
            </a:r>
            <a:r>
              <a:rPr lang="uk-UA" sz="2800" dirty="0" smtClean="0"/>
              <a:t>мміграцію</a:t>
            </a:r>
            <a:endParaRPr lang="ru-RU" sz="2800" dirty="0"/>
          </a:p>
        </p:txBody>
      </p:sp>
      <p:pic>
        <p:nvPicPr>
          <p:cNvPr id="4" name="Рисунок 3" descr="imagesCAGIB6S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1604" y="2500306"/>
            <a:ext cx="6229989" cy="3500462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Обмін технологією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071538" y="1357298"/>
            <a:ext cx="73581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Міжнародний обмін, що включає торгівлю технологіями, машинами, патентами і т.д.</a:t>
            </a:r>
            <a:endParaRPr lang="ru-RU" sz="2400" dirty="0"/>
          </a:p>
        </p:txBody>
      </p:sp>
      <p:pic>
        <p:nvPicPr>
          <p:cNvPr id="4" name="Рисунок 3" descr="09-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2571744"/>
            <a:ext cx="4550914" cy="3067055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5" name="Рисунок 4" descr="ekon-270x27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86446" y="3500438"/>
            <a:ext cx="2786064" cy="2786064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311</TotalTime>
  <Words>84</Words>
  <Application>Microsoft Office PowerPoint</Application>
  <PresentationFormat>Экран (4:3)</PresentationFormat>
  <Paragraphs>21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Яркая</vt:lpstr>
      <vt:lpstr>Сектори національної економіки</vt:lpstr>
      <vt:lpstr>Слайд 2</vt:lpstr>
      <vt:lpstr>Слайд 3</vt:lpstr>
      <vt:lpstr>Зовнішня торгівля</vt:lpstr>
      <vt:lpstr>Рух капіталу</vt:lpstr>
      <vt:lpstr>Міграція трудових ресурсів</vt:lpstr>
      <vt:lpstr>Обмін технологією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Кёя Хибари</dc:creator>
  <cp:lastModifiedBy>Кёя Хибари</cp:lastModifiedBy>
  <cp:revision>4</cp:revision>
  <dcterms:created xsi:type="dcterms:W3CDTF">2014-03-02T13:16:42Z</dcterms:created>
  <dcterms:modified xsi:type="dcterms:W3CDTF">2014-03-02T18:27:54Z</dcterms:modified>
</cp:coreProperties>
</file>