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605AB8-719C-4358-AFFA-90704EE9BA85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03D9D7-05EA-45CA-B7C7-56192BEE688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Сектори національної економіки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u="sng" dirty="0" smtClean="0"/>
              <a:t>Зовнішній сектор</a:t>
            </a:r>
            <a:endParaRPr lang="ru-RU" b="1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72182"/>
            <a:ext cx="728642" cy="78581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CAPN331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3000372"/>
            <a:ext cx="5439031" cy="31527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14348" y="357166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Зовнішній сектор – сукупність економічних стосунків, що забезпечує взаємозв'язок національних економік та світового господарства.</a:t>
            </a:r>
            <a:endParaRPr lang="ru-RU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07236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Основні елементи</a:t>
            </a:r>
          </a:p>
          <a:p>
            <a:pPr marL="342900" indent="-342900" algn="ctr">
              <a:buAutoNum type="arabicPeriod"/>
            </a:pPr>
            <a:endParaRPr lang="uk-UA" sz="3200" dirty="0" smtClean="0"/>
          </a:p>
          <a:p>
            <a:pPr marL="342900" indent="-342900" algn="ctr">
              <a:buAutoNum type="arabicPeriod"/>
            </a:pPr>
            <a:r>
              <a:rPr lang="uk-UA" sz="3200" dirty="0" smtClean="0"/>
              <a:t>Зовнішня торгівля</a:t>
            </a:r>
          </a:p>
          <a:p>
            <a:pPr marL="342900" indent="-342900" algn="ctr">
              <a:buAutoNum type="arabicPeriod"/>
            </a:pPr>
            <a:endParaRPr lang="uk-UA" sz="3200" dirty="0" smtClean="0"/>
          </a:p>
          <a:p>
            <a:pPr marL="342900" indent="-342900" algn="ctr">
              <a:buAutoNum type="arabicPeriod"/>
            </a:pPr>
            <a:r>
              <a:rPr lang="uk-UA" sz="3200" dirty="0" smtClean="0"/>
              <a:t>Рух капіталу</a:t>
            </a:r>
          </a:p>
          <a:p>
            <a:pPr marL="342900" indent="-342900" algn="ctr">
              <a:buAutoNum type="arabicPeriod"/>
            </a:pPr>
            <a:endParaRPr lang="uk-UA" sz="3200" dirty="0" smtClean="0"/>
          </a:p>
          <a:p>
            <a:pPr marL="342900" indent="-342900" algn="ctr">
              <a:buAutoNum type="arabicPeriod"/>
            </a:pPr>
            <a:r>
              <a:rPr lang="uk-UA" sz="3200" dirty="0" smtClean="0"/>
              <a:t>Міграція трудових ресурсів</a:t>
            </a:r>
          </a:p>
          <a:p>
            <a:pPr marL="342900" indent="-342900" algn="ctr">
              <a:buAutoNum type="arabicPeriod"/>
            </a:pPr>
            <a:endParaRPr lang="uk-UA" sz="3200" dirty="0" smtClean="0"/>
          </a:p>
          <a:p>
            <a:pPr marL="342900" indent="-342900" algn="ctr">
              <a:buAutoNum type="arabicPeriod"/>
            </a:pPr>
            <a:r>
              <a:rPr lang="uk-UA" sz="3200" dirty="0" smtClean="0"/>
              <a:t>Обмін технологією</a:t>
            </a:r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Зовнішня торгівля</a:t>
            </a:r>
            <a:endParaRPr lang="ru-RU" u="sng" dirty="0"/>
          </a:p>
        </p:txBody>
      </p:sp>
      <p:pic>
        <p:nvPicPr>
          <p:cNvPr id="4" name="Содержимое 3" descr="43265743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428868"/>
            <a:ext cx="3511714" cy="36789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135729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Поділяється на експортну та </a:t>
            </a:r>
            <a:r>
              <a:rPr lang="uk-UA" sz="2400" dirty="0"/>
              <a:t>і</a:t>
            </a:r>
            <a:r>
              <a:rPr lang="uk-UA" sz="2400" dirty="0" smtClean="0"/>
              <a:t>мпортну</a:t>
            </a:r>
            <a:endParaRPr lang="ru-RU" sz="2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Рух капіталу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0017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Однобічне переміщення за кордон певної вартості в товарній чи грошовій формі.</a:t>
            </a:r>
            <a:endParaRPr lang="ru-RU" dirty="0"/>
          </a:p>
        </p:txBody>
      </p:sp>
      <p:pic>
        <p:nvPicPr>
          <p:cNvPr id="4" name="Рисунок 3" descr="2342542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500306"/>
            <a:ext cx="3643338" cy="3714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Міграція трудових ресурсів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428736"/>
            <a:ext cx="71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Включає два взаємопов'язані процеси: </a:t>
            </a:r>
          </a:p>
          <a:p>
            <a:r>
              <a:rPr lang="uk-UA" sz="2800" dirty="0" smtClean="0"/>
              <a:t>1. еміграцію                     2. </a:t>
            </a:r>
            <a:r>
              <a:rPr lang="uk-UA" sz="2800" dirty="0"/>
              <a:t>і</a:t>
            </a:r>
            <a:r>
              <a:rPr lang="uk-UA" sz="2800" dirty="0" smtClean="0"/>
              <a:t>мміграцію</a:t>
            </a:r>
            <a:endParaRPr lang="ru-RU" sz="2800" dirty="0"/>
          </a:p>
        </p:txBody>
      </p:sp>
      <p:pic>
        <p:nvPicPr>
          <p:cNvPr id="4" name="Рисунок 3" descr="imagesCAGIB6S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500306"/>
            <a:ext cx="6229989" cy="3500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Обмін технологією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357298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Міжнародний обмін, що включає торгівлю технологіями, машинами, патентами і т.д.</a:t>
            </a:r>
            <a:endParaRPr lang="ru-RU" sz="2400" dirty="0"/>
          </a:p>
        </p:txBody>
      </p:sp>
      <p:pic>
        <p:nvPicPr>
          <p:cNvPr id="4" name="Рисунок 3" descr="09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71744"/>
            <a:ext cx="4550914" cy="306705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ekon-270x2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500438"/>
            <a:ext cx="2786064" cy="278606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311</TotalTime>
  <Words>84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Сектори національної економіки</vt:lpstr>
      <vt:lpstr>Слайд 2</vt:lpstr>
      <vt:lpstr>Слайд 3</vt:lpstr>
      <vt:lpstr>Зовнішня торгівля</vt:lpstr>
      <vt:lpstr>Рух капіталу</vt:lpstr>
      <vt:lpstr>Міграція трудових ресурсів</vt:lpstr>
      <vt:lpstr>Обмін технологією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Кёя Хибари</dc:creator>
  <cp:lastModifiedBy>Кёя Хибари</cp:lastModifiedBy>
  <cp:revision>4</cp:revision>
  <dcterms:created xsi:type="dcterms:W3CDTF">2014-03-02T13:16:42Z</dcterms:created>
  <dcterms:modified xsi:type="dcterms:W3CDTF">2014-03-02T18:27:54Z</dcterms:modified>
</cp:coreProperties>
</file>