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7" r:id="rId5"/>
    <p:sldId id="268" r:id="rId6"/>
    <p:sldId id="269" r:id="rId7"/>
    <p:sldId id="258" r:id="rId8"/>
    <p:sldId id="260" r:id="rId9"/>
    <p:sldId id="261" r:id="rId10"/>
    <p:sldId id="262" r:id="rId11"/>
    <p:sldId id="263" r:id="rId12"/>
    <p:sldId id="266" r:id="rId13"/>
    <p:sldId id="271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5" d="100"/>
          <a:sy n="85" d="100"/>
        </p:scale>
        <p:origin x="-499" y="-77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5A0C9-E560-46EB-B89F-FD06BD5A23D2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468F68F-4B32-4053-994B-0D975A5CAA8C}">
      <dgm:prSet phldrT="[Текст]"/>
      <dgm:spPr/>
      <dgm:t>
        <a:bodyPr/>
        <a:lstStyle/>
        <a:p>
          <a:r>
            <a:rPr lang="uk-UA" dirty="0" smtClean="0"/>
            <a:t>1960-ті роки</a:t>
          </a:r>
        </a:p>
        <a:p>
          <a:r>
            <a:rPr lang="uk-UA" dirty="0" smtClean="0"/>
            <a:t>промислова ергономіка</a:t>
          </a:r>
          <a:endParaRPr lang="uk-UA" dirty="0"/>
        </a:p>
      </dgm:t>
    </dgm:pt>
    <dgm:pt modelId="{E6298534-DB5E-4FF5-9036-AB85342603C0}" type="parTrans" cxnId="{2F30EC89-9190-42A8-8384-C18D305DC5BE}">
      <dgm:prSet/>
      <dgm:spPr/>
      <dgm:t>
        <a:bodyPr/>
        <a:lstStyle/>
        <a:p>
          <a:endParaRPr lang="uk-UA"/>
        </a:p>
      </dgm:t>
    </dgm:pt>
    <dgm:pt modelId="{93A24309-ED93-4AA9-BC0E-40DE9C3CA3F4}" type="sibTrans" cxnId="{2F30EC89-9190-42A8-8384-C18D305DC5BE}">
      <dgm:prSet/>
      <dgm:spPr/>
      <dgm:t>
        <a:bodyPr/>
        <a:lstStyle/>
        <a:p>
          <a:endParaRPr lang="uk-UA"/>
        </a:p>
      </dgm:t>
    </dgm:pt>
    <dgm:pt modelId="{04ED2ACE-7D21-43B8-A4E3-9570CD531D41}">
      <dgm:prSet phldrT="[Текст]"/>
      <dgm:spPr/>
      <dgm:t>
        <a:bodyPr/>
        <a:lstStyle/>
        <a:p>
          <a:r>
            <a:rPr lang="uk-UA" dirty="0" smtClean="0"/>
            <a:t>1970-ті роки ергономіка товарів широкого вжитку</a:t>
          </a:r>
          <a:endParaRPr lang="uk-UA" dirty="0"/>
        </a:p>
      </dgm:t>
    </dgm:pt>
    <dgm:pt modelId="{584BBF42-6F56-42B3-B140-B6B37DBF5AC1}" type="parTrans" cxnId="{F75C7298-CA66-46C8-B9E5-FB640BB7F713}">
      <dgm:prSet/>
      <dgm:spPr/>
      <dgm:t>
        <a:bodyPr/>
        <a:lstStyle/>
        <a:p>
          <a:endParaRPr lang="uk-UA"/>
        </a:p>
      </dgm:t>
    </dgm:pt>
    <dgm:pt modelId="{5C9B07F4-0704-4C91-B71A-5C51E2B19EA0}" type="sibTrans" cxnId="{F75C7298-CA66-46C8-B9E5-FB640BB7F713}">
      <dgm:prSet/>
      <dgm:spPr/>
      <dgm:t>
        <a:bodyPr/>
        <a:lstStyle/>
        <a:p>
          <a:endParaRPr lang="uk-UA"/>
        </a:p>
      </dgm:t>
    </dgm:pt>
    <dgm:pt modelId="{4E4F10CB-082B-498A-B941-291FC3037C5C}">
      <dgm:prSet phldrT="[Текст]"/>
      <dgm:spPr/>
      <dgm:t>
        <a:bodyPr/>
        <a:lstStyle/>
        <a:p>
          <a:r>
            <a:rPr lang="uk-UA" dirty="0" smtClean="0"/>
            <a:t>1980-ті роки інтерфейс «людина — комп’ютер»</a:t>
          </a:r>
          <a:endParaRPr lang="uk-UA" dirty="0"/>
        </a:p>
      </dgm:t>
    </dgm:pt>
    <dgm:pt modelId="{BA461508-78ED-4498-86F6-5ADE808E95A0}" type="parTrans" cxnId="{D0980BD6-5DB5-40FB-B74F-3DFD4274C9F7}">
      <dgm:prSet/>
      <dgm:spPr/>
      <dgm:t>
        <a:bodyPr/>
        <a:lstStyle/>
        <a:p>
          <a:endParaRPr lang="uk-UA"/>
        </a:p>
      </dgm:t>
    </dgm:pt>
    <dgm:pt modelId="{57CFB046-2461-47EE-AA80-0ACA8FB2CD12}" type="sibTrans" cxnId="{D0980BD6-5DB5-40FB-B74F-3DFD4274C9F7}">
      <dgm:prSet/>
      <dgm:spPr/>
      <dgm:t>
        <a:bodyPr/>
        <a:lstStyle/>
        <a:p>
          <a:endParaRPr lang="uk-UA"/>
        </a:p>
      </dgm:t>
    </dgm:pt>
    <dgm:pt modelId="{67D59BE8-6EA2-4218-AA30-409FA5758549}">
      <dgm:prSet/>
      <dgm:spPr/>
      <dgm:t>
        <a:bodyPr/>
        <a:lstStyle/>
        <a:p>
          <a:r>
            <a:rPr lang="uk-UA" dirty="0" smtClean="0"/>
            <a:t>1950-ті роки  військова ергономіка</a:t>
          </a:r>
          <a:endParaRPr lang="uk-UA" dirty="0"/>
        </a:p>
      </dgm:t>
    </dgm:pt>
    <dgm:pt modelId="{26BB534D-AB6B-4492-A871-B7C001B2468D}" type="parTrans" cxnId="{B0328F1C-58D7-4C73-B259-A4FA8F9DA3BB}">
      <dgm:prSet/>
      <dgm:spPr/>
      <dgm:t>
        <a:bodyPr/>
        <a:lstStyle/>
        <a:p>
          <a:endParaRPr lang="uk-UA"/>
        </a:p>
      </dgm:t>
    </dgm:pt>
    <dgm:pt modelId="{EB3DFCD3-72A7-46D2-B201-8114BACEE640}" type="sibTrans" cxnId="{B0328F1C-58D7-4C73-B259-A4FA8F9DA3BB}">
      <dgm:prSet/>
      <dgm:spPr/>
      <dgm:t>
        <a:bodyPr/>
        <a:lstStyle/>
        <a:p>
          <a:endParaRPr lang="uk-UA"/>
        </a:p>
      </dgm:t>
    </dgm:pt>
    <dgm:pt modelId="{31CEC469-0FC9-43B5-A6AC-9131C21CAD21}">
      <dgm:prSet/>
      <dgm:spPr/>
      <dgm:t>
        <a:bodyPr/>
        <a:lstStyle/>
        <a:p>
          <a:r>
            <a:rPr lang="uk-UA" dirty="0" smtClean="0"/>
            <a:t>1990-ті роки когнітивна й організаційна ергономіка.</a:t>
          </a:r>
          <a:endParaRPr lang="uk-UA" dirty="0"/>
        </a:p>
      </dgm:t>
    </dgm:pt>
    <dgm:pt modelId="{C190F13E-256E-4B6B-91CA-B7161ED6DB5C}" type="parTrans" cxnId="{134B4CE0-0F4B-47FB-922B-B15F3F459201}">
      <dgm:prSet/>
      <dgm:spPr/>
      <dgm:t>
        <a:bodyPr/>
        <a:lstStyle/>
        <a:p>
          <a:endParaRPr lang="uk-UA"/>
        </a:p>
      </dgm:t>
    </dgm:pt>
    <dgm:pt modelId="{F59D78AD-ABCD-4C7A-8DA9-C8DE00741A45}" type="sibTrans" cxnId="{134B4CE0-0F4B-47FB-922B-B15F3F459201}">
      <dgm:prSet/>
      <dgm:spPr/>
      <dgm:t>
        <a:bodyPr/>
        <a:lstStyle/>
        <a:p>
          <a:endParaRPr lang="uk-UA"/>
        </a:p>
      </dgm:t>
    </dgm:pt>
    <dgm:pt modelId="{870C05A8-2B75-409D-894E-FE5D5DE19015}" type="pres">
      <dgm:prSet presAssocID="{F1F5A0C9-E560-46EB-B89F-FD06BD5A23D2}" presName="Name0" presStyleCnt="0">
        <dgm:presLayoutVars>
          <dgm:dir/>
          <dgm:resizeHandles val="exact"/>
        </dgm:presLayoutVars>
      </dgm:prSet>
      <dgm:spPr/>
    </dgm:pt>
    <dgm:pt modelId="{5D3CEEF0-2BD8-4E9F-855A-F3C7D4DD7F84}" type="pres">
      <dgm:prSet presAssocID="{F1F5A0C9-E560-46EB-B89F-FD06BD5A23D2}" presName="arrow" presStyleLbl="bgShp" presStyleIdx="0" presStyleCnt="1"/>
      <dgm:spPr/>
    </dgm:pt>
    <dgm:pt modelId="{59E03882-EE2F-4397-91BA-1666F5960B2C}" type="pres">
      <dgm:prSet presAssocID="{F1F5A0C9-E560-46EB-B89F-FD06BD5A23D2}" presName="points" presStyleCnt="0"/>
      <dgm:spPr/>
    </dgm:pt>
    <dgm:pt modelId="{1FC0C337-7774-4BE6-9817-EA635E145A01}" type="pres">
      <dgm:prSet presAssocID="{67D59BE8-6EA2-4218-AA30-409FA5758549}" presName="compositeA" presStyleCnt="0"/>
      <dgm:spPr/>
    </dgm:pt>
    <dgm:pt modelId="{774D5576-37DB-48DA-BCDD-DBA87E5D7BB1}" type="pres">
      <dgm:prSet presAssocID="{67D59BE8-6EA2-4218-AA30-409FA575854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774ABD-2126-414E-97B5-BBE0D8337EF6}" type="pres">
      <dgm:prSet presAssocID="{67D59BE8-6EA2-4218-AA30-409FA5758549}" presName="circleA" presStyleLbl="node1" presStyleIdx="0" presStyleCnt="5"/>
      <dgm:spPr/>
    </dgm:pt>
    <dgm:pt modelId="{EB3D1F2E-9AA6-4AE8-8853-C75F93290E79}" type="pres">
      <dgm:prSet presAssocID="{67D59BE8-6EA2-4218-AA30-409FA5758549}" presName="spaceA" presStyleCnt="0"/>
      <dgm:spPr/>
    </dgm:pt>
    <dgm:pt modelId="{E50BE810-CC2C-483A-A82E-3CFD09A27877}" type="pres">
      <dgm:prSet presAssocID="{EB3DFCD3-72A7-46D2-B201-8114BACEE640}" presName="space" presStyleCnt="0"/>
      <dgm:spPr/>
    </dgm:pt>
    <dgm:pt modelId="{FAE46F67-85D5-4278-B120-036A496C08ED}" type="pres">
      <dgm:prSet presAssocID="{C468F68F-4B32-4053-994B-0D975A5CAA8C}" presName="compositeB" presStyleCnt="0"/>
      <dgm:spPr/>
    </dgm:pt>
    <dgm:pt modelId="{EAFC1BDB-F15F-4773-939A-02194F29B93A}" type="pres">
      <dgm:prSet presAssocID="{C468F68F-4B32-4053-994B-0D975A5CAA8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DA1574-DFF9-4148-9084-A8FCE00A2A69}" type="pres">
      <dgm:prSet presAssocID="{C468F68F-4B32-4053-994B-0D975A5CAA8C}" presName="circleB" presStyleLbl="node1" presStyleIdx="1" presStyleCnt="5"/>
      <dgm:spPr/>
    </dgm:pt>
    <dgm:pt modelId="{1AD53E43-AC2B-423E-809F-967DAEC36D92}" type="pres">
      <dgm:prSet presAssocID="{C468F68F-4B32-4053-994B-0D975A5CAA8C}" presName="spaceB" presStyleCnt="0"/>
      <dgm:spPr/>
    </dgm:pt>
    <dgm:pt modelId="{F58F29E3-F5A6-4A1E-88D0-5237F1A20E0D}" type="pres">
      <dgm:prSet presAssocID="{93A24309-ED93-4AA9-BC0E-40DE9C3CA3F4}" presName="space" presStyleCnt="0"/>
      <dgm:spPr/>
    </dgm:pt>
    <dgm:pt modelId="{8086690B-211A-4CE5-9EE3-208DA50F4853}" type="pres">
      <dgm:prSet presAssocID="{04ED2ACE-7D21-43B8-A4E3-9570CD531D41}" presName="compositeA" presStyleCnt="0"/>
      <dgm:spPr/>
    </dgm:pt>
    <dgm:pt modelId="{966E1775-A250-44CA-B616-E1B029AAF23F}" type="pres">
      <dgm:prSet presAssocID="{04ED2ACE-7D21-43B8-A4E3-9570CD531D41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E77063-9973-40F0-862A-ED16C816BF5B}" type="pres">
      <dgm:prSet presAssocID="{04ED2ACE-7D21-43B8-A4E3-9570CD531D41}" presName="circleA" presStyleLbl="node1" presStyleIdx="2" presStyleCnt="5"/>
      <dgm:spPr/>
    </dgm:pt>
    <dgm:pt modelId="{9F49DED3-CD22-4217-B30C-1DF4671C879A}" type="pres">
      <dgm:prSet presAssocID="{04ED2ACE-7D21-43B8-A4E3-9570CD531D41}" presName="spaceA" presStyleCnt="0"/>
      <dgm:spPr/>
    </dgm:pt>
    <dgm:pt modelId="{A2319181-981B-494E-A4DC-39E32FAB2F93}" type="pres">
      <dgm:prSet presAssocID="{5C9B07F4-0704-4C91-B71A-5C51E2B19EA0}" presName="space" presStyleCnt="0"/>
      <dgm:spPr/>
    </dgm:pt>
    <dgm:pt modelId="{551629AC-1CE0-4A74-8167-FB9EC9028980}" type="pres">
      <dgm:prSet presAssocID="{4E4F10CB-082B-498A-B941-291FC3037C5C}" presName="compositeB" presStyleCnt="0"/>
      <dgm:spPr/>
    </dgm:pt>
    <dgm:pt modelId="{7AF14011-1845-4EF6-948D-DF2E452B9168}" type="pres">
      <dgm:prSet presAssocID="{4E4F10CB-082B-498A-B941-291FC3037C5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963568-4875-4932-AFFE-156FA0402B13}" type="pres">
      <dgm:prSet presAssocID="{4E4F10CB-082B-498A-B941-291FC3037C5C}" presName="circleB" presStyleLbl="node1" presStyleIdx="3" presStyleCnt="5"/>
      <dgm:spPr/>
    </dgm:pt>
    <dgm:pt modelId="{0F9B1247-51F9-4461-A710-6129A03FCF2B}" type="pres">
      <dgm:prSet presAssocID="{4E4F10CB-082B-498A-B941-291FC3037C5C}" presName="spaceB" presStyleCnt="0"/>
      <dgm:spPr/>
    </dgm:pt>
    <dgm:pt modelId="{91ED9825-7AEB-4AE9-88C4-B0A21DE8DFFB}" type="pres">
      <dgm:prSet presAssocID="{57CFB046-2461-47EE-AA80-0ACA8FB2CD12}" presName="space" presStyleCnt="0"/>
      <dgm:spPr/>
    </dgm:pt>
    <dgm:pt modelId="{EC07324E-296D-459B-893D-11B4EE0CA2B5}" type="pres">
      <dgm:prSet presAssocID="{31CEC469-0FC9-43B5-A6AC-9131C21CAD21}" presName="compositeA" presStyleCnt="0"/>
      <dgm:spPr/>
    </dgm:pt>
    <dgm:pt modelId="{A7DECCF1-43BD-43C4-B6B3-7886BAA3F434}" type="pres">
      <dgm:prSet presAssocID="{31CEC469-0FC9-43B5-A6AC-9131C21CAD2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CC551A-279D-4A17-B046-A203A1612292}" type="pres">
      <dgm:prSet presAssocID="{31CEC469-0FC9-43B5-A6AC-9131C21CAD21}" presName="circleA" presStyleLbl="node1" presStyleIdx="4" presStyleCnt="5"/>
      <dgm:spPr/>
    </dgm:pt>
    <dgm:pt modelId="{6BB6B6CC-40C4-4AA4-90A4-5ED095AF0959}" type="pres">
      <dgm:prSet presAssocID="{31CEC469-0FC9-43B5-A6AC-9131C21CAD21}" presName="spaceA" presStyleCnt="0"/>
      <dgm:spPr/>
    </dgm:pt>
  </dgm:ptLst>
  <dgm:cxnLst>
    <dgm:cxn modelId="{14CD1860-388A-4E6E-9B80-9B81359E20A8}" type="presOf" srcId="{04ED2ACE-7D21-43B8-A4E3-9570CD531D41}" destId="{966E1775-A250-44CA-B616-E1B029AAF23F}" srcOrd="0" destOrd="0" presId="urn:microsoft.com/office/officeart/2005/8/layout/hProcess11"/>
    <dgm:cxn modelId="{B0328F1C-58D7-4C73-B259-A4FA8F9DA3BB}" srcId="{F1F5A0C9-E560-46EB-B89F-FD06BD5A23D2}" destId="{67D59BE8-6EA2-4218-AA30-409FA5758549}" srcOrd="0" destOrd="0" parTransId="{26BB534D-AB6B-4492-A871-B7C001B2468D}" sibTransId="{EB3DFCD3-72A7-46D2-B201-8114BACEE640}"/>
    <dgm:cxn modelId="{9933D794-D522-41B6-A4BA-6E0C4F2605AD}" type="presOf" srcId="{C468F68F-4B32-4053-994B-0D975A5CAA8C}" destId="{EAFC1BDB-F15F-4773-939A-02194F29B93A}" srcOrd="0" destOrd="0" presId="urn:microsoft.com/office/officeart/2005/8/layout/hProcess11"/>
    <dgm:cxn modelId="{134B4CE0-0F4B-47FB-922B-B15F3F459201}" srcId="{F1F5A0C9-E560-46EB-B89F-FD06BD5A23D2}" destId="{31CEC469-0FC9-43B5-A6AC-9131C21CAD21}" srcOrd="4" destOrd="0" parTransId="{C190F13E-256E-4B6B-91CA-B7161ED6DB5C}" sibTransId="{F59D78AD-ABCD-4C7A-8DA9-C8DE00741A45}"/>
    <dgm:cxn modelId="{22E4873D-A661-4697-9783-F4D373B49A9A}" type="presOf" srcId="{4E4F10CB-082B-498A-B941-291FC3037C5C}" destId="{7AF14011-1845-4EF6-948D-DF2E452B9168}" srcOrd="0" destOrd="0" presId="urn:microsoft.com/office/officeart/2005/8/layout/hProcess11"/>
    <dgm:cxn modelId="{D03B0FCA-DED0-4E95-A0B0-9C6AFD99A46D}" type="presOf" srcId="{67D59BE8-6EA2-4218-AA30-409FA5758549}" destId="{774D5576-37DB-48DA-BCDD-DBA87E5D7BB1}" srcOrd="0" destOrd="0" presId="urn:microsoft.com/office/officeart/2005/8/layout/hProcess11"/>
    <dgm:cxn modelId="{D0980BD6-5DB5-40FB-B74F-3DFD4274C9F7}" srcId="{F1F5A0C9-E560-46EB-B89F-FD06BD5A23D2}" destId="{4E4F10CB-082B-498A-B941-291FC3037C5C}" srcOrd="3" destOrd="0" parTransId="{BA461508-78ED-4498-86F6-5ADE808E95A0}" sibTransId="{57CFB046-2461-47EE-AA80-0ACA8FB2CD12}"/>
    <dgm:cxn modelId="{2F30EC89-9190-42A8-8384-C18D305DC5BE}" srcId="{F1F5A0C9-E560-46EB-B89F-FD06BD5A23D2}" destId="{C468F68F-4B32-4053-994B-0D975A5CAA8C}" srcOrd="1" destOrd="0" parTransId="{E6298534-DB5E-4FF5-9036-AB85342603C0}" sibTransId="{93A24309-ED93-4AA9-BC0E-40DE9C3CA3F4}"/>
    <dgm:cxn modelId="{D16729C7-43CC-4F91-B33A-45B6C7FDFB96}" type="presOf" srcId="{F1F5A0C9-E560-46EB-B89F-FD06BD5A23D2}" destId="{870C05A8-2B75-409D-894E-FE5D5DE19015}" srcOrd="0" destOrd="0" presId="urn:microsoft.com/office/officeart/2005/8/layout/hProcess11"/>
    <dgm:cxn modelId="{1A6C7622-43B2-40CB-90AB-1FA00B75A47E}" type="presOf" srcId="{31CEC469-0FC9-43B5-A6AC-9131C21CAD21}" destId="{A7DECCF1-43BD-43C4-B6B3-7886BAA3F434}" srcOrd="0" destOrd="0" presId="urn:microsoft.com/office/officeart/2005/8/layout/hProcess11"/>
    <dgm:cxn modelId="{F75C7298-CA66-46C8-B9E5-FB640BB7F713}" srcId="{F1F5A0C9-E560-46EB-B89F-FD06BD5A23D2}" destId="{04ED2ACE-7D21-43B8-A4E3-9570CD531D41}" srcOrd="2" destOrd="0" parTransId="{584BBF42-6F56-42B3-B140-B6B37DBF5AC1}" sibTransId="{5C9B07F4-0704-4C91-B71A-5C51E2B19EA0}"/>
    <dgm:cxn modelId="{53ACF538-D057-4BB0-85A9-D8CAD4EFEF51}" type="presParOf" srcId="{870C05A8-2B75-409D-894E-FE5D5DE19015}" destId="{5D3CEEF0-2BD8-4E9F-855A-F3C7D4DD7F84}" srcOrd="0" destOrd="0" presId="urn:microsoft.com/office/officeart/2005/8/layout/hProcess11"/>
    <dgm:cxn modelId="{BEE0DF1C-F748-47DD-ADA8-DDB947FEB5DC}" type="presParOf" srcId="{870C05A8-2B75-409D-894E-FE5D5DE19015}" destId="{59E03882-EE2F-4397-91BA-1666F5960B2C}" srcOrd="1" destOrd="0" presId="urn:microsoft.com/office/officeart/2005/8/layout/hProcess11"/>
    <dgm:cxn modelId="{E99973F2-24A3-4F2B-B13D-8888A8FE527E}" type="presParOf" srcId="{59E03882-EE2F-4397-91BA-1666F5960B2C}" destId="{1FC0C337-7774-4BE6-9817-EA635E145A01}" srcOrd="0" destOrd="0" presId="urn:microsoft.com/office/officeart/2005/8/layout/hProcess11"/>
    <dgm:cxn modelId="{0ED05AE1-31CA-47DE-B69A-C81DB5BC6F38}" type="presParOf" srcId="{1FC0C337-7774-4BE6-9817-EA635E145A01}" destId="{774D5576-37DB-48DA-BCDD-DBA87E5D7BB1}" srcOrd="0" destOrd="0" presId="urn:microsoft.com/office/officeart/2005/8/layout/hProcess11"/>
    <dgm:cxn modelId="{BF2D89DE-B067-4F2F-B652-2F335B4DDDA0}" type="presParOf" srcId="{1FC0C337-7774-4BE6-9817-EA635E145A01}" destId="{38774ABD-2126-414E-97B5-BBE0D8337EF6}" srcOrd="1" destOrd="0" presId="urn:microsoft.com/office/officeart/2005/8/layout/hProcess11"/>
    <dgm:cxn modelId="{59D32A0A-44AF-4D27-AA0D-DDAB9E29A5F9}" type="presParOf" srcId="{1FC0C337-7774-4BE6-9817-EA635E145A01}" destId="{EB3D1F2E-9AA6-4AE8-8853-C75F93290E79}" srcOrd="2" destOrd="0" presId="urn:microsoft.com/office/officeart/2005/8/layout/hProcess11"/>
    <dgm:cxn modelId="{3397DED2-836B-441D-88A0-27201326C28A}" type="presParOf" srcId="{59E03882-EE2F-4397-91BA-1666F5960B2C}" destId="{E50BE810-CC2C-483A-A82E-3CFD09A27877}" srcOrd="1" destOrd="0" presId="urn:microsoft.com/office/officeart/2005/8/layout/hProcess11"/>
    <dgm:cxn modelId="{40CC9641-F368-4661-9436-716DF0FBFEB4}" type="presParOf" srcId="{59E03882-EE2F-4397-91BA-1666F5960B2C}" destId="{FAE46F67-85D5-4278-B120-036A496C08ED}" srcOrd="2" destOrd="0" presId="urn:microsoft.com/office/officeart/2005/8/layout/hProcess11"/>
    <dgm:cxn modelId="{6E11FE27-718C-422D-8B63-CD37C2DC8629}" type="presParOf" srcId="{FAE46F67-85D5-4278-B120-036A496C08ED}" destId="{EAFC1BDB-F15F-4773-939A-02194F29B93A}" srcOrd="0" destOrd="0" presId="urn:microsoft.com/office/officeart/2005/8/layout/hProcess11"/>
    <dgm:cxn modelId="{F59AD0FA-F21F-4D80-A837-C37F647D374C}" type="presParOf" srcId="{FAE46F67-85D5-4278-B120-036A496C08ED}" destId="{9CDA1574-DFF9-4148-9084-A8FCE00A2A69}" srcOrd="1" destOrd="0" presId="urn:microsoft.com/office/officeart/2005/8/layout/hProcess11"/>
    <dgm:cxn modelId="{A728FED5-323C-49FF-8BDE-BC7767799997}" type="presParOf" srcId="{FAE46F67-85D5-4278-B120-036A496C08ED}" destId="{1AD53E43-AC2B-423E-809F-967DAEC36D92}" srcOrd="2" destOrd="0" presId="urn:microsoft.com/office/officeart/2005/8/layout/hProcess11"/>
    <dgm:cxn modelId="{534F6ADF-3BB8-4E00-A3A4-DBBEC0B02DAD}" type="presParOf" srcId="{59E03882-EE2F-4397-91BA-1666F5960B2C}" destId="{F58F29E3-F5A6-4A1E-88D0-5237F1A20E0D}" srcOrd="3" destOrd="0" presId="urn:microsoft.com/office/officeart/2005/8/layout/hProcess11"/>
    <dgm:cxn modelId="{9770163F-56C2-454F-BF18-53C315616002}" type="presParOf" srcId="{59E03882-EE2F-4397-91BA-1666F5960B2C}" destId="{8086690B-211A-4CE5-9EE3-208DA50F4853}" srcOrd="4" destOrd="0" presId="urn:microsoft.com/office/officeart/2005/8/layout/hProcess11"/>
    <dgm:cxn modelId="{F1AB3C0A-EE7A-4021-8D40-4627B1609645}" type="presParOf" srcId="{8086690B-211A-4CE5-9EE3-208DA50F4853}" destId="{966E1775-A250-44CA-B616-E1B029AAF23F}" srcOrd="0" destOrd="0" presId="urn:microsoft.com/office/officeart/2005/8/layout/hProcess11"/>
    <dgm:cxn modelId="{F69F72A6-2DA3-4837-8657-C8BD635CCB82}" type="presParOf" srcId="{8086690B-211A-4CE5-9EE3-208DA50F4853}" destId="{AFE77063-9973-40F0-862A-ED16C816BF5B}" srcOrd="1" destOrd="0" presId="urn:microsoft.com/office/officeart/2005/8/layout/hProcess11"/>
    <dgm:cxn modelId="{A9C7931F-3658-4978-A12E-CD0886EA4F95}" type="presParOf" srcId="{8086690B-211A-4CE5-9EE3-208DA50F4853}" destId="{9F49DED3-CD22-4217-B30C-1DF4671C879A}" srcOrd="2" destOrd="0" presId="urn:microsoft.com/office/officeart/2005/8/layout/hProcess11"/>
    <dgm:cxn modelId="{C7CEF18A-E152-48E0-83F8-11F4C1AB7238}" type="presParOf" srcId="{59E03882-EE2F-4397-91BA-1666F5960B2C}" destId="{A2319181-981B-494E-A4DC-39E32FAB2F93}" srcOrd="5" destOrd="0" presId="urn:microsoft.com/office/officeart/2005/8/layout/hProcess11"/>
    <dgm:cxn modelId="{F734D364-166C-4BC0-81BF-CFC1079896FD}" type="presParOf" srcId="{59E03882-EE2F-4397-91BA-1666F5960B2C}" destId="{551629AC-1CE0-4A74-8167-FB9EC9028980}" srcOrd="6" destOrd="0" presId="urn:microsoft.com/office/officeart/2005/8/layout/hProcess11"/>
    <dgm:cxn modelId="{9A30968D-6983-43AF-8B6A-1303543F848B}" type="presParOf" srcId="{551629AC-1CE0-4A74-8167-FB9EC9028980}" destId="{7AF14011-1845-4EF6-948D-DF2E452B9168}" srcOrd="0" destOrd="0" presId="urn:microsoft.com/office/officeart/2005/8/layout/hProcess11"/>
    <dgm:cxn modelId="{51E4A8C0-7918-4DE5-B576-E5A6ABE3C4BE}" type="presParOf" srcId="{551629AC-1CE0-4A74-8167-FB9EC9028980}" destId="{ED963568-4875-4932-AFFE-156FA0402B13}" srcOrd="1" destOrd="0" presId="urn:microsoft.com/office/officeart/2005/8/layout/hProcess11"/>
    <dgm:cxn modelId="{D68E67B7-0A6D-43A7-8942-43BE41B9ECE2}" type="presParOf" srcId="{551629AC-1CE0-4A74-8167-FB9EC9028980}" destId="{0F9B1247-51F9-4461-A710-6129A03FCF2B}" srcOrd="2" destOrd="0" presId="urn:microsoft.com/office/officeart/2005/8/layout/hProcess11"/>
    <dgm:cxn modelId="{18B6C5C3-CEE7-4D4E-A35E-EA2CD9E77572}" type="presParOf" srcId="{59E03882-EE2F-4397-91BA-1666F5960B2C}" destId="{91ED9825-7AEB-4AE9-88C4-B0A21DE8DFFB}" srcOrd="7" destOrd="0" presId="urn:microsoft.com/office/officeart/2005/8/layout/hProcess11"/>
    <dgm:cxn modelId="{09EEA81B-F8A2-485D-BB3B-C4B131148B99}" type="presParOf" srcId="{59E03882-EE2F-4397-91BA-1666F5960B2C}" destId="{EC07324E-296D-459B-893D-11B4EE0CA2B5}" srcOrd="8" destOrd="0" presId="urn:microsoft.com/office/officeart/2005/8/layout/hProcess11"/>
    <dgm:cxn modelId="{9D778D84-7B85-4A7E-9806-B04782E1E47B}" type="presParOf" srcId="{EC07324E-296D-459B-893D-11B4EE0CA2B5}" destId="{A7DECCF1-43BD-43C4-B6B3-7886BAA3F434}" srcOrd="0" destOrd="0" presId="urn:microsoft.com/office/officeart/2005/8/layout/hProcess11"/>
    <dgm:cxn modelId="{644BA501-0FC6-497A-9841-34DB1924D8E8}" type="presParOf" srcId="{EC07324E-296D-459B-893D-11B4EE0CA2B5}" destId="{80CC551A-279D-4A17-B046-A203A1612292}" srcOrd="1" destOrd="0" presId="urn:microsoft.com/office/officeart/2005/8/layout/hProcess11"/>
    <dgm:cxn modelId="{0E4E4338-CB1B-43F5-9242-6AE1FA5F89E0}" type="presParOf" srcId="{EC07324E-296D-459B-893D-11B4EE0CA2B5}" destId="{6BB6B6CC-40C4-4AA4-90A4-5ED095AF09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58C63-E956-4155-8AE0-554D0278673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B2FB21E-96A1-405D-8F1D-2FE5EB1A0888}">
      <dgm:prSet phldrT="[Текст]"/>
      <dgm:spPr/>
      <dgm:t>
        <a:bodyPr/>
        <a:lstStyle/>
        <a:p>
          <a:r>
            <a:rPr lang="uk-UA" i="1" dirty="0" smtClean="0"/>
            <a:t>Ергономіка фізичного середовища</a:t>
          </a:r>
          <a:endParaRPr lang="uk-UA" dirty="0"/>
        </a:p>
      </dgm:t>
    </dgm:pt>
    <dgm:pt modelId="{4C38677B-8C20-4068-A233-8F934DFA14F7}" type="parTrans" cxnId="{DFE462B6-06F2-4C0F-BEC8-F25FD37B962F}">
      <dgm:prSet/>
      <dgm:spPr/>
      <dgm:t>
        <a:bodyPr/>
        <a:lstStyle/>
        <a:p>
          <a:endParaRPr lang="uk-UA"/>
        </a:p>
      </dgm:t>
    </dgm:pt>
    <dgm:pt modelId="{CCE290F7-063F-479F-BED1-90520AF450CA}" type="sibTrans" cxnId="{DFE462B6-06F2-4C0F-BEC8-F25FD37B962F}">
      <dgm:prSet/>
      <dgm:spPr/>
      <dgm:t>
        <a:bodyPr/>
        <a:lstStyle/>
        <a:p>
          <a:endParaRPr lang="uk-UA"/>
        </a:p>
      </dgm:t>
    </dgm:pt>
    <dgm:pt modelId="{17A9BECD-8772-4D0C-B789-F2FD8E7B91B4}">
      <dgm:prSet phldrT="[Текст]"/>
      <dgm:spPr/>
      <dgm:t>
        <a:bodyPr/>
        <a:lstStyle/>
        <a:p>
          <a:r>
            <a:rPr lang="uk-UA" i="1" dirty="0" smtClean="0"/>
            <a:t>Когнітивна ергономіка</a:t>
          </a:r>
          <a:endParaRPr lang="uk-UA" dirty="0"/>
        </a:p>
      </dgm:t>
    </dgm:pt>
    <dgm:pt modelId="{B8144BF9-6024-4BB9-B40B-AE7EE3EC7F6B}" type="parTrans" cxnId="{9D4BA6AA-AFC2-416A-A666-439F98A63DCB}">
      <dgm:prSet/>
      <dgm:spPr/>
      <dgm:t>
        <a:bodyPr/>
        <a:lstStyle/>
        <a:p>
          <a:endParaRPr lang="uk-UA"/>
        </a:p>
      </dgm:t>
    </dgm:pt>
    <dgm:pt modelId="{B70BABDD-55A3-4CC2-A442-EF7D787719BB}" type="sibTrans" cxnId="{9D4BA6AA-AFC2-416A-A666-439F98A63DCB}">
      <dgm:prSet/>
      <dgm:spPr/>
      <dgm:t>
        <a:bodyPr/>
        <a:lstStyle/>
        <a:p>
          <a:endParaRPr lang="uk-UA"/>
        </a:p>
      </dgm:t>
    </dgm:pt>
    <dgm:pt modelId="{7333A797-6E9B-4504-95A3-A6327226145F}">
      <dgm:prSet phldrT="[Текст]"/>
      <dgm:spPr/>
      <dgm:t>
        <a:bodyPr/>
        <a:lstStyle/>
        <a:p>
          <a:r>
            <a:rPr lang="uk-UA" i="1" dirty="0" smtClean="0"/>
            <a:t>Організаційна ергономіка</a:t>
          </a:r>
          <a:r>
            <a:rPr lang="uk-UA" dirty="0" smtClean="0"/>
            <a:t> </a:t>
          </a:r>
          <a:endParaRPr lang="uk-UA" dirty="0"/>
        </a:p>
      </dgm:t>
    </dgm:pt>
    <dgm:pt modelId="{D0515DF3-14A3-477A-BC66-3F345F33F53E}" type="parTrans" cxnId="{96E597FF-3E1A-46F3-95F3-92070383867E}">
      <dgm:prSet/>
      <dgm:spPr/>
      <dgm:t>
        <a:bodyPr/>
        <a:lstStyle/>
        <a:p>
          <a:endParaRPr lang="uk-UA"/>
        </a:p>
      </dgm:t>
    </dgm:pt>
    <dgm:pt modelId="{02C16920-C143-417E-A295-42CFCF6ACF46}" type="sibTrans" cxnId="{96E597FF-3E1A-46F3-95F3-92070383867E}">
      <dgm:prSet/>
      <dgm:spPr/>
      <dgm:t>
        <a:bodyPr/>
        <a:lstStyle/>
        <a:p>
          <a:endParaRPr lang="uk-UA"/>
        </a:p>
      </dgm:t>
    </dgm:pt>
    <dgm:pt modelId="{4F1B39DC-2D5D-46BC-8D93-A07514D5438C}" type="pres">
      <dgm:prSet presAssocID="{71858C63-E956-4155-8AE0-554D02786737}" presName="Name0" presStyleCnt="0">
        <dgm:presLayoutVars>
          <dgm:dir/>
          <dgm:resizeHandles val="exact"/>
        </dgm:presLayoutVars>
      </dgm:prSet>
      <dgm:spPr/>
    </dgm:pt>
    <dgm:pt modelId="{D753D717-0F13-45DF-9547-DD505B166BCA}" type="pres">
      <dgm:prSet presAssocID="{71858C63-E956-4155-8AE0-554D02786737}" presName="fgShape" presStyleLbl="fgShp" presStyleIdx="0" presStyleCnt="1"/>
      <dgm:spPr/>
    </dgm:pt>
    <dgm:pt modelId="{B1325B5E-4AA3-4DEC-A691-435F11C49787}" type="pres">
      <dgm:prSet presAssocID="{71858C63-E956-4155-8AE0-554D02786737}" presName="linComp" presStyleCnt="0"/>
      <dgm:spPr/>
    </dgm:pt>
    <dgm:pt modelId="{2E19959F-66A7-4A1E-8E0F-591C1DE2F510}" type="pres">
      <dgm:prSet presAssocID="{3B2FB21E-96A1-405D-8F1D-2FE5EB1A0888}" presName="compNode" presStyleCnt="0"/>
      <dgm:spPr/>
    </dgm:pt>
    <dgm:pt modelId="{2CA21C3B-FD18-494E-8630-3C1409578564}" type="pres">
      <dgm:prSet presAssocID="{3B2FB21E-96A1-405D-8F1D-2FE5EB1A0888}" presName="bkgdShape" presStyleLbl="node1" presStyleIdx="0" presStyleCnt="3"/>
      <dgm:spPr/>
      <dgm:t>
        <a:bodyPr/>
        <a:lstStyle/>
        <a:p>
          <a:endParaRPr lang="uk-UA"/>
        </a:p>
      </dgm:t>
    </dgm:pt>
    <dgm:pt modelId="{74EFABB8-F8D9-47F5-BF1C-32FBC6BD1ED8}" type="pres">
      <dgm:prSet presAssocID="{3B2FB21E-96A1-405D-8F1D-2FE5EB1A08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A4ACA0-63B4-4AC8-AC09-B2FB983A294C}" type="pres">
      <dgm:prSet presAssocID="{3B2FB21E-96A1-405D-8F1D-2FE5EB1A0888}" presName="invisiNode" presStyleLbl="node1" presStyleIdx="0" presStyleCnt="3"/>
      <dgm:spPr/>
    </dgm:pt>
    <dgm:pt modelId="{6416EDE4-6989-4C1A-90B7-256F657EB3EC}" type="pres">
      <dgm:prSet presAssocID="{3B2FB21E-96A1-405D-8F1D-2FE5EB1A088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4254F6-AF01-4928-8692-E796FDAEA434}" type="pres">
      <dgm:prSet presAssocID="{CCE290F7-063F-479F-BED1-90520AF450CA}" presName="sibTrans" presStyleLbl="sibTrans2D1" presStyleIdx="0" presStyleCnt="0"/>
      <dgm:spPr/>
    </dgm:pt>
    <dgm:pt modelId="{F02E3E78-01EF-44E1-9915-006D1E090C6C}" type="pres">
      <dgm:prSet presAssocID="{17A9BECD-8772-4D0C-B789-F2FD8E7B91B4}" presName="compNode" presStyleCnt="0"/>
      <dgm:spPr/>
    </dgm:pt>
    <dgm:pt modelId="{3DB2BA01-EFC1-42CB-A447-7FAE48AD4E84}" type="pres">
      <dgm:prSet presAssocID="{17A9BECD-8772-4D0C-B789-F2FD8E7B91B4}" presName="bkgdShape" presStyleLbl="node1" presStyleIdx="1" presStyleCnt="3"/>
      <dgm:spPr/>
      <dgm:t>
        <a:bodyPr/>
        <a:lstStyle/>
        <a:p>
          <a:endParaRPr lang="uk-UA"/>
        </a:p>
      </dgm:t>
    </dgm:pt>
    <dgm:pt modelId="{2B190578-B22D-48B3-B3DB-73679BF4C76D}" type="pres">
      <dgm:prSet presAssocID="{17A9BECD-8772-4D0C-B789-F2FD8E7B91B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75AE97-8850-4C97-8E59-26B4C2CDE661}" type="pres">
      <dgm:prSet presAssocID="{17A9BECD-8772-4D0C-B789-F2FD8E7B91B4}" presName="invisiNode" presStyleLbl="node1" presStyleIdx="1" presStyleCnt="3"/>
      <dgm:spPr/>
    </dgm:pt>
    <dgm:pt modelId="{DC118D7F-C1A1-4EA5-B3A8-8051F3C0D1B7}" type="pres">
      <dgm:prSet presAssocID="{17A9BECD-8772-4D0C-B789-F2FD8E7B91B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4D781E-98B0-40BE-888E-A8E471732139}" type="pres">
      <dgm:prSet presAssocID="{B70BABDD-55A3-4CC2-A442-EF7D787719BB}" presName="sibTrans" presStyleLbl="sibTrans2D1" presStyleIdx="0" presStyleCnt="0"/>
      <dgm:spPr/>
    </dgm:pt>
    <dgm:pt modelId="{F4D0C258-6C79-4910-9930-34AEAB922F64}" type="pres">
      <dgm:prSet presAssocID="{7333A797-6E9B-4504-95A3-A6327226145F}" presName="compNode" presStyleCnt="0"/>
      <dgm:spPr/>
    </dgm:pt>
    <dgm:pt modelId="{9580060E-9E73-450C-A802-DE31C975FE42}" type="pres">
      <dgm:prSet presAssocID="{7333A797-6E9B-4504-95A3-A6327226145F}" presName="bkgdShape" presStyleLbl="node1" presStyleIdx="2" presStyleCnt="3"/>
      <dgm:spPr/>
      <dgm:t>
        <a:bodyPr/>
        <a:lstStyle/>
        <a:p>
          <a:endParaRPr lang="uk-UA"/>
        </a:p>
      </dgm:t>
    </dgm:pt>
    <dgm:pt modelId="{BDF4763E-27A7-4B08-865E-91D1F6880812}" type="pres">
      <dgm:prSet presAssocID="{7333A797-6E9B-4504-95A3-A632722614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F6178C-03C7-46FC-9DB3-0CD394407BB1}" type="pres">
      <dgm:prSet presAssocID="{7333A797-6E9B-4504-95A3-A6327226145F}" presName="invisiNode" presStyleLbl="node1" presStyleIdx="2" presStyleCnt="3"/>
      <dgm:spPr/>
    </dgm:pt>
    <dgm:pt modelId="{0A5DEBC2-588F-4DC7-8B7F-EC11076145CC}" type="pres">
      <dgm:prSet presAssocID="{7333A797-6E9B-4504-95A3-A6327226145F}" presName="imagNode" presStyleLbl="fgImgPlace1" presStyleIdx="2" presStyleCnt="3" custScaleX="108705" custScaleY="98734" custLinFactNeighborX="0" custLinFactNeighborY="24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E841C4-AEEC-44B9-80AE-BDEFC201EB72}" type="presOf" srcId="{17A9BECD-8772-4D0C-B789-F2FD8E7B91B4}" destId="{2B190578-B22D-48B3-B3DB-73679BF4C76D}" srcOrd="1" destOrd="0" presId="urn:microsoft.com/office/officeart/2005/8/layout/hList7"/>
    <dgm:cxn modelId="{9D4BA6AA-AFC2-416A-A666-439F98A63DCB}" srcId="{71858C63-E956-4155-8AE0-554D02786737}" destId="{17A9BECD-8772-4D0C-B789-F2FD8E7B91B4}" srcOrd="1" destOrd="0" parTransId="{B8144BF9-6024-4BB9-B40B-AE7EE3EC7F6B}" sibTransId="{B70BABDD-55A3-4CC2-A442-EF7D787719BB}"/>
    <dgm:cxn modelId="{AD2D02C0-5641-4856-B987-0CD75A07357A}" type="presOf" srcId="{7333A797-6E9B-4504-95A3-A6327226145F}" destId="{BDF4763E-27A7-4B08-865E-91D1F6880812}" srcOrd="1" destOrd="0" presId="urn:microsoft.com/office/officeart/2005/8/layout/hList7"/>
    <dgm:cxn modelId="{579C3B7D-71D2-4591-8147-81AED594FBB9}" type="presOf" srcId="{17A9BECD-8772-4D0C-B789-F2FD8E7B91B4}" destId="{3DB2BA01-EFC1-42CB-A447-7FAE48AD4E84}" srcOrd="0" destOrd="0" presId="urn:microsoft.com/office/officeart/2005/8/layout/hList7"/>
    <dgm:cxn modelId="{96E597FF-3E1A-46F3-95F3-92070383867E}" srcId="{71858C63-E956-4155-8AE0-554D02786737}" destId="{7333A797-6E9B-4504-95A3-A6327226145F}" srcOrd="2" destOrd="0" parTransId="{D0515DF3-14A3-477A-BC66-3F345F33F53E}" sibTransId="{02C16920-C143-417E-A295-42CFCF6ACF46}"/>
    <dgm:cxn modelId="{80E99F1D-C059-4EB8-803E-093D042E5AEE}" type="presOf" srcId="{B70BABDD-55A3-4CC2-A442-EF7D787719BB}" destId="{C74D781E-98B0-40BE-888E-A8E471732139}" srcOrd="0" destOrd="0" presId="urn:microsoft.com/office/officeart/2005/8/layout/hList7"/>
    <dgm:cxn modelId="{E0E7757C-345B-4E0B-B94B-EA7163959790}" type="presOf" srcId="{3B2FB21E-96A1-405D-8F1D-2FE5EB1A0888}" destId="{74EFABB8-F8D9-47F5-BF1C-32FBC6BD1ED8}" srcOrd="1" destOrd="0" presId="urn:microsoft.com/office/officeart/2005/8/layout/hList7"/>
    <dgm:cxn modelId="{0826B9F2-005C-4516-ABC8-A78F82ED06A4}" type="presOf" srcId="{3B2FB21E-96A1-405D-8F1D-2FE5EB1A0888}" destId="{2CA21C3B-FD18-494E-8630-3C1409578564}" srcOrd="0" destOrd="0" presId="urn:microsoft.com/office/officeart/2005/8/layout/hList7"/>
    <dgm:cxn modelId="{DFE462B6-06F2-4C0F-BEC8-F25FD37B962F}" srcId="{71858C63-E956-4155-8AE0-554D02786737}" destId="{3B2FB21E-96A1-405D-8F1D-2FE5EB1A0888}" srcOrd="0" destOrd="0" parTransId="{4C38677B-8C20-4068-A233-8F934DFA14F7}" sibTransId="{CCE290F7-063F-479F-BED1-90520AF450CA}"/>
    <dgm:cxn modelId="{662A43FE-E762-4A6F-B956-BA3879DBA26E}" type="presOf" srcId="{7333A797-6E9B-4504-95A3-A6327226145F}" destId="{9580060E-9E73-450C-A802-DE31C975FE42}" srcOrd="0" destOrd="0" presId="urn:microsoft.com/office/officeart/2005/8/layout/hList7"/>
    <dgm:cxn modelId="{640F056D-F587-4F80-A735-8B4CD02CF4EE}" type="presOf" srcId="{CCE290F7-063F-479F-BED1-90520AF450CA}" destId="{DD4254F6-AF01-4928-8692-E796FDAEA434}" srcOrd="0" destOrd="0" presId="urn:microsoft.com/office/officeart/2005/8/layout/hList7"/>
    <dgm:cxn modelId="{7F40E153-E132-463A-BE5F-7D5B6067F51D}" type="presOf" srcId="{71858C63-E956-4155-8AE0-554D02786737}" destId="{4F1B39DC-2D5D-46BC-8D93-A07514D5438C}" srcOrd="0" destOrd="0" presId="urn:microsoft.com/office/officeart/2005/8/layout/hList7"/>
    <dgm:cxn modelId="{2B5CDE98-4924-4767-B2A6-07C07B32DF82}" type="presParOf" srcId="{4F1B39DC-2D5D-46BC-8D93-A07514D5438C}" destId="{D753D717-0F13-45DF-9547-DD505B166BCA}" srcOrd="0" destOrd="0" presId="urn:microsoft.com/office/officeart/2005/8/layout/hList7"/>
    <dgm:cxn modelId="{BCEDA705-4DA2-4C19-BFBF-76D931D2C343}" type="presParOf" srcId="{4F1B39DC-2D5D-46BC-8D93-A07514D5438C}" destId="{B1325B5E-4AA3-4DEC-A691-435F11C49787}" srcOrd="1" destOrd="0" presId="urn:microsoft.com/office/officeart/2005/8/layout/hList7"/>
    <dgm:cxn modelId="{8093C2DF-A7FE-452F-B549-D23152BD1B34}" type="presParOf" srcId="{B1325B5E-4AA3-4DEC-A691-435F11C49787}" destId="{2E19959F-66A7-4A1E-8E0F-591C1DE2F510}" srcOrd="0" destOrd="0" presId="urn:microsoft.com/office/officeart/2005/8/layout/hList7"/>
    <dgm:cxn modelId="{A6E81F47-FD08-4ABD-893D-2E0FBD19EB4D}" type="presParOf" srcId="{2E19959F-66A7-4A1E-8E0F-591C1DE2F510}" destId="{2CA21C3B-FD18-494E-8630-3C1409578564}" srcOrd="0" destOrd="0" presId="urn:microsoft.com/office/officeart/2005/8/layout/hList7"/>
    <dgm:cxn modelId="{179239CF-753A-4541-BA3B-39597527618A}" type="presParOf" srcId="{2E19959F-66A7-4A1E-8E0F-591C1DE2F510}" destId="{74EFABB8-F8D9-47F5-BF1C-32FBC6BD1ED8}" srcOrd="1" destOrd="0" presId="urn:microsoft.com/office/officeart/2005/8/layout/hList7"/>
    <dgm:cxn modelId="{6F73DEE5-D255-42D2-BFFC-595F9810F9BB}" type="presParOf" srcId="{2E19959F-66A7-4A1E-8E0F-591C1DE2F510}" destId="{75A4ACA0-63B4-4AC8-AC09-B2FB983A294C}" srcOrd="2" destOrd="0" presId="urn:microsoft.com/office/officeart/2005/8/layout/hList7"/>
    <dgm:cxn modelId="{AC30F641-27F3-4FED-B047-B9EF340E1D78}" type="presParOf" srcId="{2E19959F-66A7-4A1E-8E0F-591C1DE2F510}" destId="{6416EDE4-6989-4C1A-90B7-256F657EB3EC}" srcOrd="3" destOrd="0" presId="urn:microsoft.com/office/officeart/2005/8/layout/hList7"/>
    <dgm:cxn modelId="{1F69F863-0A2A-4FE0-895F-77F4B747A569}" type="presParOf" srcId="{B1325B5E-4AA3-4DEC-A691-435F11C49787}" destId="{DD4254F6-AF01-4928-8692-E796FDAEA434}" srcOrd="1" destOrd="0" presId="urn:microsoft.com/office/officeart/2005/8/layout/hList7"/>
    <dgm:cxn modelId="{64BDE8C0-5679-4271-9D3E-0E63B35C4741}" type="presParOf" srcId="{B1325B5E-4AA3-4DEC-A691-435F11C49787}" destId="{F02E3E78-01EF-44E1-9915-006D1E090C6C}" srcOrd="2" destOrd="0" presId="urn:microsoft.com/office/officeart/2005/8/layout/hList7"/>
    <dgm:cxn modelId="{1B4282BD-901B-4DF7-91D3-8AD06B58631D}" type="presParOf" srcId="{F02E3E78-01EF-44E1-9915-006D1E090C6C}" destId="{3DB2BA01-EFC1-42CB-A447-7FAE48AD4E84}" srcOrd="0" destOrd="0" presId="urn:microsoft.com/office/officeart/2005/8/layout/hList7"/>
    <dgm:cxn modelId="{6F533AF7-C9BD-4488-8406-B7DF1E62D789}" type="presParOf" srcId="{F02E3E78-01EF-44E1-9915-006D1E090C6C}" destId="{2B190578-B22D-48B3-B3DB-73679BF4C76D}" srcOrd="1" destOrd="0" presId="urn:microsoft.com/office/officeart/2005/8/layout/hList7"/>
    <dgm:cxn modelId="{55AA7A0B-B9C8-43CB-9B07-BE25F90F10E7}" type="presParOf" srcId="{F02E3E78-01EF-44E1-9915-006D1E090C6C}" destId="{6A75AE97-8850-4C97-8E59-26B4C2CDE661}" srcOrd="2" destOrd="0" presId="urn:microsoft.com/office/officeart/2005/8/layout/hList7"/>
    <dgm:cxn modelId="{601C7A1D-B71E-4B52-B41D-1AE558045061}" type="presParOf" srcId="{F02E3E78-01EF-44E1-9915-006D1E090C6C}" destId="{DC118D7F-C1A1-4EA5-B3A8-8051F3C0D1B7}" srcOrd="3" destOrd="0" presId="urn:microsoft.com/office/officeart/2005/8/layout/hList7"/>
    <dgm:cxn modelId="{548A2456-0475-4A4B-B293-F2A7146EF1B5}" type="presParOf" srcId="{B1325B5E-4AA3-4DEC-A691-435F11C49787}" destId="{C74D781E-98B0-40BE-888E-A8E471732139}" srcOrd="3" destOrd="0" presId="urn:microsoft.com/office/officeart/2005/8/layout/hList7"/>
    <dgm:cxn modelId="{3622D58D-732A-43BD-B2F3-B73FA5213D0C}" type="presParOf" srcId="{B1325B5E-4AA3-4DEC-A691-435F11C49787}" destId="{F4D0C258-6C79-4910-9930-34AEAB922F64}" srcOrd="4" destOrd="0" presId="urn:microsoft.com/office/officeart/2005/8/layout/hList7"/>
    <dgm:cxn modelId="{0C141FE9-DE2C-4EA3-AAE3-92E8894E5778}" type="presParOf" srcId="{F4D0C258-6C79-4910-9930-34AEAB922F64}" destId="{9580060E-9E73-450C-A802-DE31C975FE42}" srcOrd="0" destOrd="0" presId="urn:microsoft.com/office/officeart/2005/8/layout/hList7"/>
    <dgm:cxn modelId="{2C95D552-378B-4001-AB71-624F1E1EEABE}" type="presParOf" srcId="{F4D0C258-6C79-4910-9930-34AEAB922F64}" destId="{BDF4763E-27A7-4B08-865E-91D1F6880812}" srcOrd="1" destOrd="0" presId="urn:microsoft.com/office/officeart/2005/8/layout/hList7"/>
    <dgm:cxn modelId="{4A8487CA-388F-4391-8248-F3FC781B9546}" type="presParOf" srcId="{F4D0C258-6C79-4910-9930-34AEAB922F64}" destId="{19F6178C-03C7-46FC-9DB3-0CD394407BB1}" srcOrd="2" destOrd="0" presId="urn:microsoft.com/office/officeart/2005/8/layout/hList7"/>
    <dgm:cxn modelId="{0A9C91F3-C5EC-494C-84EE-8799E5971737}" type="presParOf" srcId="{F4D0C258-6C79-4910-9930-34AEAB922F64}" destId="{0A5DEBC2-588F-4DC7-8B7F-EC11076145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9A8B7-7C3C-498B-ACD5-9F03E8207AF8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74821C4-96A1-45D8-8C07-EBD589F8B108}">
      <dgm:prSet phldrT="[Текст]"/>
      <dgm:spPr/>
      <dgm:t>
        <a:bodyPr/>
        <a:lstStyle/>
        <a:p>
          <a:r>
            <a:rPr lang="uk-UA" dirty="0" smtClean="0"/>
            <a:t>Підвищення ефективності виробництва</a:t>
          </a:r>
          <a:endParaRPr lang="uk-UA" dirty="0"/>
        </a:p>
      </dgm:t>
    </dgm:pt>
    <dgm:pt modelId="{07261C86-D38D-4338-A269-ED83AA226860}" type="parTrans" cxnId="{E0185A3F-BB60-48BE-A02D-21C974D8D069}">
      <dgm:prSet/>
      <dgm:spPr/>
      <dgm:t>
        <a:bodyPr/>
        <a:lstStyle/>
        <a:p>
          <a:endParaRPr lang="uk-UA"/>
        </a:p>
      </dgm:t>
    </dgm:pt>
    <dgm:pt modelId="{5B73443D-11F7-4B99-A8DA-613EB92359B8}" type="sibTrans" cxnId="{E0185A3F-BB60-48BE-A02D-21C974D8D069}">
      <dgm:prSet/>
      <dgm:spPr/>
      <dgm:t>
        <a:bodyPr/>
        <a:lstStyle/>
        <a:p>
          <a:endParaRPr lang="uk-UA"/>
        </a:p>
      </dgm:t>
    </dgm:pt>
    <dgm:pt modelId="{FF64E9A0-8833-4354-917B-D14A2CBC642E}">
      <dgm:prSet phldrT="[Текст]"/>
      <dgm:spPr/>
      <dgm:t>
        <a:bodyPr/>
        <a:lstStyle/>
        <a:p>
          <a:r>
            <a:rPr lang="uk-UA" dirty="0" smtClean="0"/>
            <a:t>Створення людині кращих умов</a:t>
          </a:r>
          <a:endParaRPr lang="uk-UA" dirty="0"/>
        </a:p>
      </dgm:t>
    </dgm:pt>
    <dgm:pt modelId="{8E116B3E-3C65-423A-BE58-29A13B2F79A2}" type="parTrans" cxnId="{287424D0-FCF9-40B5-B787-D4B3BAD03D41}">
      <dgm:prSet/>
      <dgm:spPr/>
      <dgm:t>
        <a:bodyPr/>
        <a:lstStyle/>
        <a:p>
          <a:endParaRPr lang="uk-UA"/>
        </a:p>
      </dgm:t>
    </dgm:pt>
    <dgm:pt modelId="{59327C46-9905-4566-8E6E-04B55968511D}" type="sibTrans" cxnId="{287424D0-FCF9-40B5-B787-D4B3BAD03D41}">
      <dgm:prSet/>
      <dgm:spPr/>
      <dgm:t>
        <a:bodyPr/>
        <a:lstStyle/>
        <a:p>
          <a:endParaRPr lang="uk-UA"/>
        </a:p>
      </dgm:t>
    </dgm:pt>
    <dgm:pt modelId="{5D0F84F0-32F9-47A0-823E-4EE173270528}" type="pres">
      <dgm:prSet presAssocID="{0AC9A8B7-7C3C-498B-ACD5-9F03E8207AF8}" presName="diagram" presStyleCnt="0">
        <dgm:presLayoutVars>
          <dgm:dir/>
          <dgm:resizeHandles val="exact"/>
        </dgm:presLayoutVars>
      </dgm:prSet>
      <dgm:spPr/>
    </dgm:pt>
    <dgm:pt modelId="{A6AD258D-12C8-4C1A-9831-FDAAE8E4602B}" type="pres">
      <dgm:prSet presAssocID="{774821C4-96A1-45D8-8C07-EBD589F8B10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A19D1A-00DF-4ED6-8F2B-12C9DD2EF75B}" type="pres">
      <dgm:prSet presAssocID="{FF64E9A0-8833-4354-917B-D14A2CBC64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7424D0-FCF9-40B5-B787-D4B3BAD03D41}" srcId="{0AC9A8B7-7C3C-498B-ACD5-9F03E8207AF8}" destId="{FF64E9A0-8833-4354-917B-D14A2CBC642E}" srcOrd="1" destOrd="0" parTransId="{8E116B3E-3C65-423A-BE58-29A13B2F79A2}" sibTransId="{59327C46-9905-4566-8E6E-04B55968511D}"/>
    <dgm:cxn modelId="{8F0819FE-C491-4057-8FC2-5612B5462948}" type="presOf" srcId="{0AC9A8B7-7C3C-498B-ACD5-9F03E8207AF8}" destId="{5D0F84F0-32F9-47A0-823E-4EE173270528}" srcOrd="0" destOrd="0" presId="urn:microsoft.com/office/officeart/2005/8/layout/arrow5"/>
    <dgm:cxn modelId="{B9215C68-C299-4A08-93D1-56B9E726507B}" type="presOf" srcId="{774821C4-96A1-45D8-8C07-EBD589F8B108}" destId="{A6AD258D-12C8-4C1A-9831-FDAAE8E4602B}" srcOrd="0" destOrd="0" presId="urn:microsoft.com/office/officeart/2005/8/layout/arrow5"/>
    <dgm:cxn modelId="{E0185A3F-BB60-48BE-A02D-21C974D8D069}" srcId="{0AC9A8B7-7C3C-498B-ACD5-9F03E8207AF8}" destId="{774821C4-96A1-45D8-8C07-EBD589F8B108}" srcOrd="0" destOrd="0" parTransId="{07261C86-D38D-4338-A269-ED83AA226860}" sibTransId="{5B73443D-11F7-4B99-A8DA-613EB92359B8}"/>
    <dgm:cxn modelId="{39424C63-0E50-42E5-9F95-DA3BB581A543}" type="presOf" srcId="{FF64E9A0-8833-4354-917B-D14A2CBC642E}" destId="{C8A19D1A-00DF-4ED6-8F2B-12C9DD2EF75B}" srcOrd="0" destOrd="0" presId="urn:microsoft.com/office/officeart/2005/8/layout/arrow5"/>
    <dgm:cxn modelId="{CCD8E7F3-206F-462C-828C-66E12D24F524}" type="presParOf" srcId="{5D0F84F0-32F9-47A0-823E-4EE173270528}" destId="{A6AD258D-12C8-4C1A-9831-FDAAE8E4602B}" srcOrd="0" destOrd="0" presId="urn:microsoft.com/office/officeart/2005/8/layout/arrow5"/>
    <dgm:cxn modelId="{218FD4CE-8D8C-4859-93FB-A56F69C65967}" type="presParOf" srcId="{5D0F84F0-32F9-47A0-823E-4EE173270528}" destId="{C8A19D1A-00DF-4ED6-8F2B-12C9DD2EF7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F469D-DD0F-4677-8A7C-A504AAA00D16}" type="doc">
      <dgm:prSet loTypeId="urn:microsoft.com/office/officeart/2005/8/layout/pyramid2" loCatId="list" qsTypeId="urn:microsoft.com/office/officeart/2005/8/quickstyle/simple4" qsCatId="simple" csTypeId="urn:microsoft.com/office/officeart/2005/8/colors/colorful1" csCatId="colorful" phldr="1"/>
      <dgm:spPr/>
    </dgm:pt>
    <dgm:pt modelId="{C27FEA92-8A5C-41B0-AA26-F889336F0538}">
      <dgm:prSet phldrT="[Текст]"/>
      <dgm:spPr/>
      <dgm:t>
        <a:bodyPr/>
        <a:lstStyle/>
        <a:p>
          <a:r>
            <a:rPr lang="uk-UA" dirty="0" err="1" smtClean="0"/>
            <a:t>Макроергономіка</a:t>
          </a:r>
          <a:endParaRPr lang="uk-UA" dirty="0" smtClean="0"/>
        </a:p>
        <a:p>
          <a:r>
            <a:rPr lang="uk-UA" dirty="0" smtClean="0"/>
            <a:t>(організація – система організацій)</a:t>
          </a:r>
          <a:endParaRPr lang="uk-UA" dirty="0"/>
        </a:p>
      </dgm:t>
    </dgm:pt>
    <dgm:pt modelId="{C2EC863B-1983-4390-95E1-7963408A5300}" type="parTrans" cxnId="{958B8316-5110-4DF3-AF6F-EA90935B602E}">
      <dgm:prSet/>
      <dgm:spPr/>
      <dgm:t>
        <a:bodyPr/>
        <a:lstStyle/>
        <a:p>
          <a:endParaRPr lang="uk-UA"/>
        </a:p>
      </dgm:t>
    </dgm:pt>
    <dgm:pt modelId="{2228315D-3E1E-4514-BCC3-C3987EC6E485}" type="sibTrans" cxnId="{958B8316-5110-4DF3-AF6F-EA90935B602E}">
      <dgm:prSet/>
      <dgm:spPr/>
      <dgm:t>
        <a:bodyPr/>
        <a:lstStyle/>
        <a:p>
          <a:endParaRPr lang="uk-UA"/>
        </a:p>
      </dgm:t>
    </dgm:pt>
    <dgm:pt modelId="{C8601389-07F3-4A63-B3EF-22693C2FE414}">
      <dgm:prSet phldrT="[Текст]"/>
      <dgm:spPr/>
      <dgm:t>
        <a:bodyPr/>
        <a:lstStyle/>
        <a:p>
          <a:r>
            <a:rPr lang="uk-UA" dirty="0" err="1" smtClean="0"/>
            <a:t>Мідіергономіка</a:t>
          </a:r>
          <a:endParaRPr lang="uk-UA" dirty="0" smtClean="0"/>
        </a:p>
        <a:p>
          <a:r>
            <a:rPr lang="uk-UA" dirty="0" smtClean="0"/>
            <a:t>(людина – мережа(колектив))</a:t>
          </a:r>
          <a:endParaRPr lang="uk-UA" dirty="0"/>
        </a:p>
      </dgm:t>
    </dgm:pt>
    <dgm:pt modelId="{30E7A7E0-8221-41DD-A130-5F31C2BD8200}" type="parTrans" cxnId="{C6EB73B8-3F70-4E27-96F3-81174F20C739}">
      <dgm:prSet/>
      <dgm:spPr/>
      <dgm:t>
        <a:bodyPr/>
        <a:lstStyle/>
        <a:p>
          <a:endParaRPr lang="uk-UA"/>
        </a:p>
      </dgm:t>
    </dgm:pt>
    <dgm:pt modelId="{DDFF7D24-B738-4B24-8676-1ACFD8354F3F}" type="sibTrans" cxnId="{C6EB73B8-3F70-4E27-96F3-81174F20C739}">
      <dgm:prSet/>
      <dgm:spPr/>
      <dgm:t>
        <a:bodyPr/>
        <a:lstStyle/>
        <a:p>
          <a:endParaRPr lang="uk-UA"/>
        </a:p>
      </dgm:t>
    </dgm:pt>
    <dgm:pt modelId="{6A47DF5B-F2EA-40B1-BA6B-58FE4AE6A11D}">
      <dgm:prSet phldrT="[Текст]"/>
      <dgm:spPr/>
      <dgm:t>
        <a:bodyPr/>
        <a:lstStyle/>
        <a:p>
          <a:r>
            <a:rPr lang="uk-UA" dirty="0" err="1" smtClean="0"/>
            <a:t>Мікроергономіка</a:t>
          </a:r>
          <a:endParaRPr lang="uk-UA" dirty="0" smtClean="0"/>
        </a:p>
        <a:p>
          <a:r>
            <a:rPr lang="uk-UA" dirty="0" smtClean="0"/>
            <a:t>(людина - машина)</a:t>
          </a:r>
          <a:endParaRPr lang="uk-UA" dirty="0"/>
        </a:p>
      </dgm:t>
    </dgm:pt>
    <dgm:pt modelId="{F41094F3-ACF7-464B-8AD0-436BEED1BD15}" type="parTrans" cxnId="{77257ECF-8A04-4CAF-A3E3-CF689026C369}">
      <dgm:prSet/>
      <dgm:spPr/>
      <dgm:t>
        <a:bodyPr/>
        <a:lstStyle/>
        <a:p>
          <a:endParaRPr lang="uk-UA"/>
        </a:p>
      </dgm:t>
    </dgm:pt>
    <dgm:pt modelId="{2D35A391-B5C1-4C32-A212-55E4F720D887}" type="sibTrans" cxnId="{77257ECF-8A04-4CAF-A3E3-CF689026C369}">
      <dgm:prSet/>
      <dgm:spPr/>
      <dgm:t>
        <a:bodyPr/>
        <a:lstStyle/>
        <a:p>
          <a:endParaRPr lang="uk-UA"/>
        </a:p>
      </dgm:t>
    </dgm:pt>
    <dgm:pt modelId="{D351BB82-FF22-42C7-99B6-D6438C1DDFA2}" type="pres">
      <dgm:prSet presAssocID="{851F469D-DD0F-4677-8A7C-A504AAA00D16}" presName="compositeShape" presStyleCnt="0">
        <dgm:presLayoutVars>
          <dgm:dir/>
          <dgm:resizeHandles/>
        </dgm:presLayoutVars>
      </dgm:prSet>
      <dgm:spPr/>
    </dgm:pt>
    <dgm:pt modelId="{54FE12F0-BD89-43C8-ACF7-6C716CE00C91}" type="pres">
      <dgm:prSet presAssocID="{851F469D-DD0F-4677-8A7C-A504AAA00D16}" presName="pyramid" presStyleLbl="node1" presStyleIdx="0" presStyleCnt="1"/>
      <dgm:spPr/>
    </dgm:pt>
    <dgm:pt modelId="{1439C7BA-AE15-44B0-9113-241BA9B9CCDE}" type="pres">
      <dgm:prSet presAssocID="{851F469D-DD0F-4677-8A7C-A504AAA00D16}" presName="theList" presStyleCnt="0"/>
      <dgm:spPr/>
    </dgm:pt>
    <dgm:pt modelId="{87E7B856-E4D4-44AC-A933-2AF8E3AE7AF0}" type="pres">
      <dgm:prSet presAssocID="{C27FEA92-8A5C-41B0-AA26-F889336F0538}" presName="aNode" presStyleLbl="fgAcc1" presStyleIdx="0" presStyleCnt="3">
        <dgm:presLayoutVars>
          <dgm:bulletEnabled val="1"/>
        </dgm:presLayoutVars>
      </dgm:prSet>
      <dgm:spPr/>
    </dgm:pt>
    <dgm:pt modelId="{18CCEA40-69F5-4D09-97CA-EA800A2AA925}" type="pres">
      <dgm:prSet presAssocID="{C27FEA92-8A5C-41B0-AA26-F889336F0538}" presName="aSpace" presStyleCnt="0"/>
      <dgm:spPr/>
    </dgm:pt>
    <dgm:pt modelId="{A8B95512-1804-45FE-A512-672C0B1FD759}" type="pres">
      <dgm:prSet presAssocID="{C8601389-07F3-4A63-B3EF-22693C2FE414}" presName="aNode" presStyleLbl="fgAcc1" presStyleIdx="1" presStyleCnt="3">
        <dgm:presLayoutVars>
          <dgm:bulletEnabled val="1"/>
        </dgm:presLayoutVars>
      </dgm:prSet>
      <dgm:spPr/>
    </dgm:pt>
    <dgm:pt modelId="{49691B32-0CF5-4E7B-8109-95560F51EDD6}" type="pres">
      <dgm:prSet presAssocID="{C8601389-07F3-4A63-B3EF-22693C2FE414}" presName="aSpace" presStyleCnt="0"/>
      <dgm:spPr/>
    </dgm:pt>
    <dgm:pt modelId="{A3FAE80F-DE1B-46F3-9791-C59B4C0D3C06}" type="pres">
      <dgm:prSet presAssocID="{6A47DF5B-F2EA-40B1-BA6B-58FE4AE6A11D}" presName="aNode" presStyleLbl="fgAcc1" presStyleIdx="2" presStyleCnt="3">
        <dgm:presLayoutVars>
          <dgm:bulletEnabled val="1"/>
        </dgm:presLayoutVars>
      </dgm:prSet>
      <dgm:spPr/>
    </dgm:pt>
    <dgm:pt modelId="{30EC4AC1-48DB-455D-8BF8-0EFEC671C482}" type="pres">
      <dgm:prSet presAssocID="{6A47DF5B-F2EA-40B1-BA6B-58FE4AE6A11D}" presName="aSpace" presStyleCnt="0"/>
      <dgm:spPr/>
    </dgm:pt>
  </dgm:ptLst>
  <dgm:cxnLst>
    <dgm:cxn modelId="{958B8316-5110-4DF3-AF6F-EA90935B602E}" srcId="{851F469D-DD0F-4677-8A7C-A504AAA00D16}" destId="{C27FEA92-8A5C-41B0-AA26-F889336F0538}" srcOrd="0" destOrd="0" parTransId="{C2EC863B-1983-4390-95E1-7963408A5300}" sibTransId="{2228315D-3E1E-4514-BCC3-C3987EC6E485}"/>
    <dgm:cxn modelId="{C6EB73B8-3F70-4E27-96F3-81174F20C739}" srcId="{851F469D-DD0F-4677-8A7C-A504AAA00D16}" destId="{C8601389-07F3-4A63-B3EF-22693C2FE414}" srcOrd="1" destOrd="0" parTransId="{30E7A7E0-8221-41DD-A130-5F31C2BD8200}" sibTransId="{DDFF7D24-B738-4B24-8676-1ACFD8354F3F}"/>
    <dgm:cxn modelId="{695E8786-9E7A-4DDC-92F5-A69CD1FA7DCB}" type="presOf" srcId="{851F469D-DD0F-4677-8A7C-A504AAA00D16}" destId="{D351BB82-FF22-42C7-99B6-D6438C1DDFA2}" srcOrd="0" destOrd="0" presId="urn:microsoft.com/office/officeart/2005/8/layout/pyramid2"/>
    <dgm:cxn modelId="{283F168B-D668-46AA-A128-00649642E10E}" type="presOf" srcId="{C8601389-07F3-4A63-B3EF-22693C2FE414}" destId="{A8B95512-1804-45FE-A512-672C0B1FD759}" srcOrd="0" destOrd="0" presId="urn:microsoft.com/office/officeart/2005/8/layout/pyramid2"/>
    <dgm:cxn modelId="{3DDE9ACF-DB0B-4C60-836E-894571F5556C}" type="presOf" srcId="{C27FEA92-8A5C-41B0-AA26-F889336F0538}" destId="{87E7B856-E4D4-44AC-A933-2AF8E3AE7AF0}" srcOrd="0" destOrd="0" presId="urn:microsoft.com/office/officeart/2005/8/layout/pyramid2"/>
    <dgm:cxn modelId="{77257ECF-8A04-4CAF-A3E3-CF689026C369}" srcId="{851F469D-DD0F-4677-8A7C-A504AAA00D16}" destId="{6A47DF5B-F2EA-40B1-BA6B-58FE4AE6A11D}" srcOrd="2" destOrd="0" parTransId="{F41094F3-ACF7-464B-8AD0-436BEED1BD15}" sibTransId="{2D35A391-B5C1-4C32-A212-55E4F720D887}"/>
    <dgm:cxn modelId="{DD8981FE-D195-4CFE-849F-6ECB03A6971F}" type="presOf" srcId="{6A47DF5B-F2EA-40B1-BA6B-58FE4AE6A11D}" destId="{A3FAE80F-DE1B-46F3-9791-C59B4C0D3C06}" srcOrd="0" destOrd="0" presId="urn:microsoft.com/office/officeart/2005/8/layout/pyramid2"/>
    <dgm:cxn modelId="{3C3A9ABF-7242-4CDE-AEEC-05EB4761E135}" type="presParOf" srcId="{D351BB82-FF22-42C7-99B6-D6438C1DDFA2}" destId="{54FE12F0-BD89-43C8-ACF7-6C716CE00C91}" srcOrd="0" destOrd="0" presId="urn:microsoft.com/office/officeart/2005/8/layout/pyramid2"/>
    <dgm:cxn modelId="{9EEEB987-7E45-4EB0-841F-53FCE4E24AC9}" type="presParOf" srcId="{D351BB82-FF22-42C7-99B6-D6438C1DDFA2}" destId="{1439C7BA-AE15-44B0-9113-241BA9B9CCDE}" srcOrd="1" destOrd="0" presId="urn:microsoft.com/office/officeart/2005/8/layout/pyramid2"/>
    <dgm:cxn modelId="{856862A3-9981-4435-87CA-F5A979FB1926}" type="presParOf" srcId="{1439C7BA-AE15-44B0-9113-241BA9B9CCDE}" destId="{87E7B856-E4D4-44AC-A933-2AF8E3AE7AF0}" srcOrd="0" destOrd="0" presId="urn:microsoft.com/office/officeart/2005/8/layout/pyramid2"/>
    <dgm:cxn modelId="{9170504A-96F0-4B57-AACA-D9A54483BE36}" type="presParOf" srcId="{1439C7BA-AE15-44B0-9113-241BA9B9CCDE}" destId="{18CCEA40-69F5-4D09-97CA-EA800A2AA925}" srcOrd="1" destOrd="0" presId="urn:microsoft.com/office/officeart/2005/8/layout/pyramid2"/>
    <dgm:cxn modelId="{0FAE3C7B-DC32-4E01-9036-9D01BB1CBF9F}" type="presParOf" srcId="{1439C7BA-AE15-44B0-9113-241BA9B9CCDE}" destId="{A8B95512-1804-45FE-A512-672C0B1FD759}" srcOrd="2" destOrd="0" presId="urn:microsoft.com/office/officeart/2005/8/layout/pyramid2"/>
    <dgm:cxn modelId="{4FEFDF7B-F4CC-4548-AF87-B1D3C00DBE32}" type="presParOf" srcId="{1439C7BA-AE15-44B0-9113-241BA9B9CCDE}" destId="{49691B32-0CF5-4E7B-8109-95560F51EDD6}" srcOrd="3" destOrd="0" presId="urn:microsoft.com/office/officeart/2005/8/layout/pyramid2"/>
    <dgm:cxn modelId="{4ED49293-47C9-474D-ADB1-8F6D4CEFDB45}" type="presParOf" srcId="{1439C7BA-AE15-44B0-9113-241BA9B9CCDE}" destId="{A3FAE80F-DE1B-46F3-9791-C59B4C0D3C06}" srcOrd="4" destOrd="0" presId="urn:microsoft.com/office/officeart/2005/8/layout/pyramid2"/>
    <dgm:cxn modelId="{0345F758-0331-4D39-AF9E-DAE7A7643084}" type="presParOf" srcId="{1439C7BA-AE15-44B0-9113-241BA9B9CCDE}" destId="{30EC4AC1-48DB-455D-8BF8-0EFEC671C4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C4580-C77C-4C52-AD63-6B1AE196C950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238C635E-D540-45A7-A6F0-9D964A685C53}">
      <dgm:prSet phldrT="[Текст]"/>
      <dgm:spPr/>
      <dgm:t>
        <a:bodyPr/>
        <a:lstStyle/>
        <a:p>
          <a:r>
            <a:rPr lang="uk-UA" dirty="0" smtClean="0"/>
            <a:t>Санітарно-гігієнічні</a:t>
          </a:r>
          <a:endParaRPr lang="uk-UA" dirty="0"/>
        </a:p>
      </dgm:t>
    </dgm:pt>
    <dgm:pt modelId="{992C1DEF-7E6B-4D6C-94B6-1A9F9E19DD4D}" type="parTrans" cxnId="{EE4AEA08-60A5-461D-8B83-3DF2F8690B2D}">
      <dgm:prSet/>
      <dgm:spPr/>
    </dgm:pt>
    <dgm:pt modelId="{9CC54785-EE0B-4C78-BDA9-ACCEB00F0DBD}" type="sibTrans" cxnId="{EE4AEA08-60A5-461D-8B83-3DF2F8690B2D}">
      <dgm:prSet/>
      <dgm:spPr/>
    </dgm:pt>
    <dgm:pt modelId="{17733CD4-37D6-448C-8981-096F9430C23B}">
      <dgm:prSet phldrT="[Текст]"/>
      <dgm:spPr/>
      <dgm:t>
        <a:bodyPr/>
        <a:lstStyle/>
        <a:p>
          <a:r>
            <a:rPr lang="uk-UA" dirty="0" smtClean="0"/>
            <a:t>Естетичні</a:t>
          </a:r>
          <a:endParaRPr lang="uk-UA" dirty="0"/>
        </a:p>
      </dgm:t>
    </dgm:pt>
    <dgm:pt modelId="{C80ABB24-2377-40A1-9274-6C17EC45D667}" type="parTrans" cxnId="{C9B21C50-E46B-4F6D-A881-261B6F1AD8E5}">
      <dgm:prSet/>
      <dgm:spPr/>
    </dgm:pt>
    <dgm:pt modelId="{01536D43-230F-4C6C-A6BD-31AEBC262F35}" type="sibTrans" cxnId="{C9B21C50-E46B-4F6D-A881-261B6F1AD8E5}">
      <dgm:prSet/>
      <dgm:spPr/>
    </dgm:pt>
    <dgm:pt modelId="{84492693-2D91-4B89-8CD6-62B475CB4673}">
      <dgm:prSet phldrT="[Текст]"/>
      <dgm:spPr/>
      <dgm:t>
        <a:bodyPr/>
        <a:lstStyle/>
        <a:p>
          <a:r>
            <a:rPr lang="uk-UA" dirty="0" smtClean="0"/>
            <a:t>Соціально - психологічні</a:t>
          </a:r>
          <a:endParaRPr lang="uk-UA" dirty="0"/>
        </a:p>
      </dgm:t>
    </dgm:pt>
    <dgm:pt modelId="{A87E2A89-09AE-4866-9668-82497D4C1D90}" type="parTrans" cxnId="{9DA114BC-BFE7-4E6F-AA96-1599DE6FE1D8}">
      <dgm:prSet/>
      <dgm:spPr/>
    </dgm:pt>
    <dgm:pt modelId="{D418ABD8-30DE-4DC1-A7DA-F9705518F68D}" type="sibTrans" cxnId="{9DA114BC-BFE7-4E6F-AA96-1599DE6FE1D8}">
      <dgm:prSet/>
      <dgm:spPr/>
    </dgm:pt>
    <dgm:pt modelId="{D7D2F800-9A4D-4846-9B75-8DCEDC626C83}" type="pres">
      <dgm:prSet presAssocID="{3DFC4580-C77C-4C52-AD63-6B1AE196C950}" presName="Name0" presStyleCnt="0">
        <dgm:presLayoutVars>
          <dgm:dir/>
          <dgm:resizeHandles val="exact"/>
        </dgm:presLayoutVars>
      </dgm:prSet>
      <dgm:spPr/>
    </dgm:pt>
    <dgm:pt modelId="{4DFB383D-30FA-41A8-A225-A33A096169AA}" type="pres">
      <dgm:prSet presAssocID="{3DFC4580-C77C-4C52-AD63-6B1AE196C950}" presName="bkgdShp" presStyleLbl="alignAccFollowNode1" presStyleIdx="0" presStyleCnt="1"/>
      <dgm:spPr/>
    </dgm:pt>
    <dgm:pt modelId="{AFACE0F5-0C80-4E02-9806-C88B4246B990}" type="pres">
      <dgm:prSet presAssocID="{3DFC4580-C77C-4C52-AD63-6B1AE196C950}" presName="linComp" presStyleCnt="0"/>
      <dgm:spPr/>
    </dgm:pt>
    <dgm:pt modelId="{290F73CD-E960-4C7E-AFC7-6E3FE28051CA}" type="pres">
      <dgm:prSet presAssocID="{238C635E-D540-45A7-A6F0-9D964A685C53}" presName="compNode" presStyleCnt="0"/>
      <dgm:spPr/>
    </dgm:pt>
    <dgm:pt modelId="{FCDD010E-569E-4B0C-8605-E53F8514D8DF}" type="pres">
      <dgm:prSet presAssocID="{238C635E-D540-45A7-A6F0-9D964A685C53}" presName="node" presStyleLbl="node1" presStyleIdx="0" presStyleCnt="3">
        <dgm:presLayoutVars>
          <dgm:bulletEnabled val="1"/>
        </dgm:presLayoutVars>
      </dgm:prSet>
      <dgm:spPr/>
    </dgm:pt>
    <dgm:pt modelId="{92F95C02-CE72-4D91-9928-DD0581B3BB61}" type="pres">
      <dgm:prSet presAssocID="{238C635E-D540-45A7-A6F0-9D964A685C53}" presName="invisiNode" presStyleLbl="node1" presStyleIdx="0" presStyleCnt="3"/>
      <dgm:spPr/>
    </dgm:pt>
    <dgm:pt modelId="{43F8792A-8932-42D1-80C1-5FC048AE30DE}" type="pres">
      <dgm:prSet presAssocID="{238C635E-D540-45A7-A6F0-9D964A685C53}" presName="imagNode" presStyleLbl="fgImgPlace1" presStyleIdx="0" presStyleCnt="3" custScaleX="64513" custScaleY="937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A110C-6DBC-45CA-9139-FA91BB9DF74A}" type="pres">
      <dgm:prSet presAssocID="{9CC54785-EE0B-4C78-BDA9-ACCEB00F0DBD}" presName="sibTrans" presStyleLbl="sibTrans2D1" presStyleIdx="0" presStyleCnt="0"/>
      <dgm:spPr/>
    </dgm:pt>
    <dgm:pt modelId="{A64C95A6-56E0-4676-80F5-BFC30DD26B31}" type="pres">
      <dgm:prSet presAssocID="{17733CD4-37D6-448C-8981-096F9430C23B}" presName="compNode" presStyleCnt="0"/>
      <dgm:spPr/>
    </dgm:pt>
    <dgm:pt modelId="{A9090FBC-A0A6-408E-9D3B-4A95D3D69715}" type="pres">
      <dgm:prSet presAssocID="{17733CD4-37D6-448C-8981-096F9430C2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8B360F-79F7-402F-BF2D-D0744C5C987E}" type="pres">
      <dgm:prSet presAssocID="{17733CD4-37D6-448C-8981-096F9430C23B}" presName="invisiNode" presStyleLbl="node1" presStyleIdx="1" presStyleCnt="3"/>
      <dgm:spPr/>
    </dgm:pt>
    <dgm:pt modelId="{8CF88A20-3542-44D8-BA36-AC554C00EA9D}" type="pres">
      <dgm:prSet presAssocID="{17733CD4-37D6-448C-8981-096F9430C23B}" presName="imagNode" presStyleLbl="fgImgPlace1" presStyleIdx="1" presStyleCnt="3" custScaleX="69701" custScaleY="1040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5310AF-8FFC-4D03-8C5C-B4ED1AD823FF}" type="pres">
      <dgm:prSet presAssocID="{01536D43-230F-4C6C-A6BD-31AEBC262F35}" presName="sibTrans" presStyleLbl="sibTrans2D1" presStyleIdx="0" presStyleCnt="0"/>
      <dgm:spPr/>
    </dgm:pt>
    <dgm:pt modelId="{3E7EC198-9EDC-4D13-B6BA-E43B9403858E}" type="pres">
      <dgm:prSet presAssocID="{84492693-2D91-4B89-8CD6-62B475CB4673}" presName="compNode" presStyleCnt="0"/>
      <dgm:spPr/>
    </dgm:pt>
    <dgm:pt modelId="{84A6A13A-CB0C-46BE-9B98-92DAB7294F43}" type="pres">
      <dgm:prSet presAssocID="{84492693-2D91-4B89-8CD6-62B475CB46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38F7E4-2C96-4DF0-8A22-9892D54FB415}" type="pres">
      <dgm:prSet presAssocID="{84492693-2D91-4B89-8CD6-62B475CB4673}" presName="invisiNode" presStyleLbl="node1" presStyleIdx="2" presStyleCnt="3"/>
      <dgm:spPr/>
    </dgm:pt>
    <dgm:pt modelId="{A7E3633E-B942-4DB9-9A53-A30BEACD2D27}" type="pres">
      <dgm:prSet presAssocID="{84492693-2D91-4B89-8CD6-62B475CB4673}" presName="imagNode" presStyleLbl="fgImgPlace1" presStyleIdx="2" presStyleCnt="3" custScaleX="64513" custScaleY="1107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DA114BC-BFE7-4E6F-AA96-1599DE6FE1D8}" srcId="{3DFC4580-C77C-4C52-AD63-6B1AE196C950}" destId="{84492693-2D91-4B89-8CD6-62B475CB4673}" srcOrd="2" destOrd="0" parTransId="{A87E2A89-09AE-4866-9668-82497D4C1D90}" sibTransId="{D418ABD8-30DE-4DC1-A7DA-F9705518F68D}"/>
    <dgm:cxn modelId="{D272BAF7-B8FB-4B8F-98E9-A5DF32A4F15C}" type="presOf" srcId="{84492693-2D91-4B89-8CD6-62B475CB4673}" destId="{84A6A13A-CB0C-46BE-9B98-92DAB7294F43}" srcOrd="0" destOrd="0" presId="urn:microsoft.com/office/officeart/2005/8/layout/pList2"/>
    <dgm:cxn modelId="{EE4AEA08-60A5-461D-8B83-3DF2F8690B2D}" srcId="{3DFC4580-C77C-4C52-AD63-6B1AE196C950}" destId="{238C635E-D540-45A7-A6F0-9D964A685C53}" srcOrd="0" destOrd="0" parTransId="{992C1DEF-7E6B-4D6C-94B6-1A9F9E19DD4D}" sibTransId="{9CC54785-EE0B-4C78-BDA9-ACCEB00F0DBD}"/>
    <dgm:cxn modelId="{C021B7A3-20C9-40C4-B921-C6125E34D0FE}" type="presOf" srcId="{9CC54785-EE0B-4C78-BDA9-ACCEB00F0DBD}" destId="{627A110C-6DBC-45CA-9139-FA91BB9DF74A}" srcOrd="0" destOrd="0" presId="urn:microsoft.com/office/officeart/2005/8/layout/pList2"/>
    <dgm:cxn modelId="{9D348874-BC21-4091-900E-B6E79E81061E}" type="presOf" srcId="{3DFC4580-C77C-4C52-AD63-6B1AE196C950}" destId="{D7D2F800-9A4D-4846-9B75-8DCEDC626C83}" srcOrd="0" destOrd="0" presId="urn:microsoft.com/office/officeart/2005/8/layout/pList2"/>
    <dgm:cxn modelId="{C9B21C50-E46B-4F6D-A881-261B6F1AD8E5}" srcId="{3DFC4580-C77C-4C52-AD63-6B1AE196C950}" destId="{17733CD4-37D6-448C-8981-096F9430C23B}" srcOrd="1" destOrd="0" parTransId="{C80ABB24-2377-40A1-9274-6C17EC45D667}" sibTransId="{01536D43-230F-4C6C-A6BD-31AEBC262F35}"/>
    <dgm:cxn modelId="{8A2C43F9-4089-4843-8461-9E9D5AFE4287}" type="presOf" srcId="{238C635E-D540-45A7-A6F0-9D964A685C53}" destId="{FCDD010E-569E-4B0C-8605-E53F8514D8DF}" srcOrd="0" destOrd="0" presId="urn:microsoft.com/office/officeart/2005/8/layout/pList2"/>
    <dgm:cxn modelId="{FC6FC4CE-F995-4482-B839-17C3C9003B97}" type="presOf" srcId="{01536D43-230F-4C6C-A6BD-31AEBC262F35}" destId="{9C5310AF-8FFC-4D03-8C5C-B4ED1AD823FF}" srcOrd="0" destOrd="0" presId="urn:microsoft.com/office/officeart/2005/8/layout/pList2"/>
    <dgm:cxn modelId="{D120306D-2D13-4795-B588-35F0F7B0342D}" type="presOf" srcId="{17733CD4-37D6-448C-8981-096F9430C23B}" destId="{A9090FBC-A0A6-408E-9D3B-4A95D3D69715}" srcOrd="0" destOrd="0" presId="urn:microsoft.com/office/officeart/2005/8/layout/pList2"/>
    <dgm:cxn modelId="{2E2ECC1D-EEE3-4D0D-9CDD-CEAE1FA8E4E8}" type="presParOf" srcId="{D7D2F800-9A4D-4846-9B75-8DCEDC626C83}" destId="{4DFB383D-30FA-41A8-A225-A33A096169AA}" srcOrd="0" destOrd="0" presId="urn:microsoft.com/office/officeart/2005/8/layout/pList2"/>
    <dgm:cxn modelId="{DD649928-C0AB-4433-B255-60086AB34037}" type="presParOf" srcId="{D7D2F800-9A4D-4846-9B75-8DCEDC626C83}" destId="{AFACE0F5-0C80-4E02-9806-C88B4246B990}" srcOrd="1" destOrd="0" presId="urn:microsoft.com/office/officeart/2005/8/layout/pList2"/>
    <dgm:cxn modelId="{82D98423-5480-4B6C-A658-239336C09C53}" type="presParOf" srcId="{AFACE0F5-0C80-4E02-9806-C88B4246B990}" destId="{290F73CD-E960-4C7E-AFC7-6E3FE28051CA}" srcOrd="0" destOrd="0" presId="urn:microsoft.com/office/officeart/2005/8/layout/pList2"/>
    <dgm:cxn modelId="{DB569E1A-4B9B-4171-84B0-1282068C45BB}" type="presParOf" srcId="{290F73CD-E960-4C7E-AFC7-6E3FE28051CA}" destId="{FCDD010E-569E-4B0C-8605-E53F8514D8DF}" srcOrd="0" destOrd="0" presId="urn:microsoft.com/office/officeart/2005/8/layout/pList2"/>
    <dgm:cxn modelId="{C49DF644-B72B-431B-9DA7-73E0B9F0B190}" type="presParOf" srcId="{290F73CD-E960-4C7E-AFC7-6E3FE28051CA}" destId="{92F95C02-CE72-4D91-9928-DD0581B3BB61}" srcOrd="1" destOrd="0" presId="urn:microsoft.com/office/officeart/2005/8/layout/pList2"/>
    <dgm:cxn modelId="{5580850A-8295-47EA-8CC7-194186E78A9F}" type="presParOf" srcId="{290F73CD-E960-4C7E-AFC7-6E3FE28051CA}" destId="{43F8792A-8932-42D1-80C1-5FC048AE30DE}" srcOrd="2" destOrd="0" presId="urn:microsoft.com/office/officeart/2005/8/layout/pList2"/>
    <dgm:cxn modelId="{1D36B3EE-32C7-4A3F-833E-91B1A092BDF7}" type="presParOf" srcId="{AFACE0F5-0C80-4E02-9806-C88B4246B990}" destId="{627A110C-6DBC-45CA-9139-FA91BB9DF74A}" srcOrd="1" destOrd="0" presId="urn:microsoft.com/office/officeart/2005/8/layout/pList2"/>
    <dgm:cxn modelId="{BFB1607F-C505-42CA-B199-C7C6AC3C56D5}" type="presParOf" srcId="{AFACE0F5-0C80-4E02-9806-C88B4246B990}" destId="{A64C95A6-56E0-4676-80F5-BFC30DD26B31}" srcOrd="2" destOrd="0" presId="urn:microsoft.com/office/officeart/2005/8/layout/pList2"/>
    <dgm:cxn modelId="{88B62622-45FB-4536-8873-62203A7D85BA}" type="presParOf" srcId="{A64C95A6-56E0-4676-80F5-BFC30DD26B31}" destId="{A9090FBC-A0A6-408E-9D3B-4A95D3D69715}" srcOrd="0" destOrd="0" presId="urn:microsoft.com/office/officeart/2005/8/layout/pList2"/>
    <dgm:cxn modelId="{652A4CD1-BA04-49C1-946D-EDB3F72BE503}" type="presParOf" srcId="{A64C95A6-56E0-4676-80F5-BFC30DD26B31}" destId="{328B360F-79F7-402F-BF2D-D0744C5C987E}" srcOrd="1" destOrd="0" presId="urn:microsoft.com/office/officeart/2005/8/layout/pList2"/>
    <dgm:cxn modelId="{CB985F4E-26DE-4680-B444-84A435CC181C}" type="presParOf" srcId="{A64C95A6-56E0-4676-80F5-BFC30DD26B31}" destId="{8CF88A20-3542-44D8-BA36-AC554C00EA9D}" srcOrd="2" destOrd="0" presId="urn:microsoft.com/office/officeart/2005/8/layout/pList2"/>
    <dgm:cxn modelId="{0673077C-0A47-475D-A4C5-ECE7E850025E}" type="presParOf" srcId="{AFACE0F5-0C80-4E02-9806-C88B4246B990}" destId="{9C5310AF-8FFC-4D03-8C5C-B4ED1AD823FF}" srcOrd="3" destOrd="0" presId="urn:microsoft.com/office/officeart/2005/8/layout/pList2"/>
    <dgm:cxn modelId="{30C20B7B-81A8-4A96-BD4C-3B0020799F6E}" type="presParOf" srcId="{AFACE0F5-0C80-4E02-9806-C88B4246B990}" destId="{3E7EC198-9EDC-4D13-B6BA-E43B9403858E}" srcOrd="4" destOrd="0" presId="urn:microsoft.com/office/officeart/2005/8/layout/pList2"/>
    <dgm:cxn modelId="{65772D7C-0970-4783-980C-D3182A8CC7C8}" type="presParOf" srcId="{3E7EC198-9EDC-4D13-B6BA-E43B9403858E}" destId="{84A6A13A-CB0C-46BE-9B98-92DAB7294F43}" srcOrd="0" destOrd="0" presId="urn:microsoft.com/office/officeart/2005/8/layout/pList2"/>
    <dgm:cxn modelId="{A540885A-229D-4967-8E02-24A6D3F6E681}" type="presParOf" srcId="{3E7EC198-9EDC-4D13-B6BA-E43B9403858E}" destId="{4838F7E4-2C96-4DF0-8A22-9892D54FB415}" srcOrd="1" destOrd="0" presId="urn:microsoft.com/office/officeart/2005/8/layout/pList2"/>
    <dgm:cxn modelId="{CED91081-D6E8-4B2F-B7BD-A875D24AC313}" type="presParOf" srcId="{3E7EC198-9EDC-4D13-B6BA-E43B9403858E}" destId="{A7E3633E-B942-4DB9-9A53-A30BEACD2D2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6EDB7-67F5-432A-8C4E-09891FA8DCE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524F10B-D762-4498-B7B9-8E0B090D441E}">
      <dgm:prSet phldrT="[Текст]"/>
      <dgm:spPr/>
      <dgm:t>
        <a:bodyPr/>
        <a:lstStyle/>
        <a:p>
          <a:r>
            <a:rPr lang="uk-UA" i="1" dirty="0" smtClean="0"/>
            <a:t>Естетичні</a:t>
          </a:r>
          <a:r>
            <a:rPr lang="uk-UA" dirty="0" smtClean="0"/>
            <a:t> </a:t>
          </a:r>
          <a:r>
            <a:rPr lang="uk-UA" i="1" dirty="0" smtClean="0"/>
            <a:t>вимоги</a:t>
          </a:r>
          <a:r>
            <a:rPr lang="uk-UA" dirty="0" smtClean="0"/>
            <a:t> </a:t>
          </a:r>
          <a:endParaRPr lang="uk-UA" dirty="0"/>
        </a:p>
      </dgm:t>
    </dgm:pt>
    <dgm:pt modelId="{DB6E3DFB-A190-4C5D-B6E2-58D123323D9B}" type="parTrans" cxnId="{30EF349C-5CF9-4767-BDF8-2C1399CD394B}">
      <dgm:prSet/>
      <dgm:spPr/>
      <dgm:t>
        <a:bodyPr/>
        <a:lstStyle/>
        <a:p>
          <a:endParaRPr lang="uk-UA"/>
        </a:p>
      </dgm:t>
    </dgm:pt>
    <dgm:pt modelId="{3882484E-E9E2-44ED-9C86-8F6594E0093C}" type="sibTrans" cxnId="{30EF349C-5CF9-4767-BDF8-2C1399CD394B}">
      <dgm:prSet/>
      <dgm:spPr/>
      <dgm:t>
        <a:bodyPr/>
        <a:lstStyle/>
        <a:p>
          <a:endParaRPr lang="uk-UA"/>
        </a:p>
      </dgm:t>
    </dgm:pt>
    <dgm:pt modelId="{AE760654-AFF4-49FE-92F8-71FC6DEE9A65}">
      <dgm:prSet phldrT="[Текст]"/>
      <dgm:spPr/>
      <dgm:t>
        <a:bodyPr/>
        <a:lstStyle/>
        <a:p>
          <a:r>
            <a:rPr lang="uk-UA" dirty="0" smtClean="0"/>
            <a:t>гарний зовнішній вигляд, приємний колір, зовнішні властивості матеріалу, з якого виготовлене знаряддя праці, м’якість, гладкість і тощо</a:t>
          </a:r>
          <a:endParaRPr lang="uk-UA" dirty="0"/>
        </a:p>
      </dgm:t>
    </dgm:pt>
    <dgm:pt modelId="{8E340CE6-523E-4DDD-A390-FC2A06F8112B}" type="parTrans" cxnId="{839CED8F-DF11-425E-92B1-38B780E2DB88}">
      <dgm:prSet/>
      <dgm:spPr/>
      <dgm:t>
        <a:bodyPr/>
        <a:lstStyle/>
        <a:p>
          <a:endParaRPr lang="uk-UA"/>
        </a:p>
      </dgm:t>
    </dgm:pt>
    <dgm:pt modelId="{27CF0CEC-72DB-4EAE-BA2A-6F63A6049F93}" type="sibTrans" cxnId="{839CED8F-DF11-425E-92B1-38B780E2DB88}">
      <dgm:prSet/>
      <dgm:spPr/>
      <dgm:t>
        <a:bodyPr/>
        <a:lstStyle/>
        <a:p>
          <a:endParaRPr lang="uk-UA"/>
        </a:p>
      </dgm:t>
    </dgm:pt>
    <dgm:pt modelId="{A446FAE9-9834-40A6-A6FB-4620262E180D}">
      <dgm:prSet phldrT="[Текст]"/>
      <dgm:spPr/>
      <dgm:t>
        <a:bodyPr/>
        <a:lstStyle/>
        <a:p>
          <a:r>
            <a:rPr lang="uk-UA" i="1" dirty="0" smtClean="0"/>
            <a:t>Гігієнічні вимоги</a:t>
          </a:r>
          <a:r>
            <a:rPr lang="uk-UA" dirty="0" smtClean="0"/>
            <a:t> </a:t>
          </a:r>
          <a:endParaRPr lang="uk-UA" dirty="0"/>
        </a:p>
      </dgm:t>
    </dgm:pt>
    <dgm:pt modelId="{A1E1127E-083A-4C2C-8B5A-247437869086}" type="parTrans" cxnId="{D775F1F1-5935-42DB-96EE-C86B36AF7E54}">
      <dgm:prSet/>
      <dgm:spPr/>
      <dgm:t>
        <a:bodyPr/>
        <a:lstStyle/>
        <a:p>
          <a:endParaRPr lang="uk-UA"/>
        </a:p>
      </dgm:t>
    </dgm:pt>
    <dgm:pt modelId="{BC59BAF5-F558-408C-B4C8-6E4CDD8F9D66}" type="sibTrans" cxnId="{D775F1F1-5935-42DB-96EE-C86B36AF7E54}">
      <dgm:prSet/>
      <dgm:spPr/>
      <dgm:t>
        <a:bodyPr/>
        <a:lstStyle/>
        <a:p>
          <a:endParaRPr lang="uk-UA"/>
        </a:p>
      </dgm:t>
    </dgm:pt>
    <dgm:pt modelId="{736BBE2F-FCB9-4E52-927F-1FFA56CCC528}">
      <dgm:prSet phldrT="[Текст]"/>
      <dgm:spPr/>
      <dgm:t>
        <a:bodyPr/>
        <a:lstStyle/>
        <a:p>
          <a:r>
            <a:rPr lang="uk-UA" dirty="0" smtClean="0"/>
            <a:t>застосування безпечних матеріалів, барвників, легкість догляду тощо</a:t>
          </a:r>
          <a:endParaRPr lang="uk-UA" dirty="0"/>
        </a:p>
      </dgm:t>
    </dgm:pt>
    <dgm:pt modelId="{31C75598-C05C-48E8-8EB0-978B65E6130D}" type="parTrans" cxnId="{2EAEEC5F-1C56-48D6-8DD7-F5DCA36D6566}">
      <dgm:prSet/>
      <dgm:spPr/>
      <dgm:t>
        <a:bodyPr/>
        <a:lstStyle/>
        <a:p>
          <a:endParaRPr lang="uk-UA"/>
        </a:p>
      </dgm:t>
    </dgm:pt>
    <dgm:pt modelId="{866D8447-CB61-46FD-99D3-A12E8E32CFA8}" type="sibTrans" cxnId="{2EAEEC5F-1C56-48D6-8DD7-F5DCA36D6566}">
      <dgm:prSet/>
      <dgm:spPr/>
      <dgm:t>
        <a:bodyPr/>
        <a:lstStyle/>
        <a:p>
          <a:endParaRPr lang="uk-UA"/>
        </a:p>
      </dgm:t>
    </dgm:pt>
    <dgm:pt modelId="{8C4E026B-EDFC-4E32-8EB7-A8334C5EDB1F}">
      <dgm:prSet/>
      <dgm:spPr/>
      <dgm:t>
        <a:bodyPr/>
        <a:lstStyle/>
        <a:p>
          <a:endParaRPr lang="uk-UA"/>
        </a:p>
      </dgm:t>
    </dgm:pt>
    <dgm:pt modelId="{0AF01EC2-0007-49F4-A1E0-52A551FCBA7F}" type="parTrans" cxnId="{204B0B0A-B9A4-486B-8140-6788C3D50E17}">
      <dgm:prSet/>
      <dgm:spPr/>
      <dgm:t>
        <a:bodyPr/>
        <a:lstStyle/>
        <a:p>
          <a:endParaRPr lang="uk-UA"/>
        </a:p>
      </dgm:t>
    </dgm:pt>
    <dgm:pt modelId="{E715B801-00B7-4977-B65C-D9F4BEFA259A}" type="sibTrans" cxnId="{204B0B0A-B9A4-486B-8140-6788C3D50E17}">
      <dgm:prSet/>
      <dgm:spPr/>
      <dgm:t>
        <a:bodyPr/>
        <a:lstStyle/>
        <a:p>
          <a:endParaRPr lang="uk-UA"/>
        </a:p>
      </dgm:t>
    </dgm:pt>
    <dgm:pt modelId="{8B9B1110-F4B4-4C34-803D-244F45264FF8}">
      <dgm:prSet phldrT="[Текст]"/>
      <dgm:spPr/>
      <dgm:t>
        <a:bodyPr/>
        <a:lstStyle/>
        <a:p>
          <a:r>
            <a:rPr lang="uk-UA" i="1" dirty="0" smtClean="0"/>
            <a:t>Антропометричні й фізіологічні вимоги</a:t>
          </a:r>
          <a:r>
            <a:rPr lang="uk-UA" dirty="0" smtClean="0"/>
            <a:t> </a:t>
          </a:r>
          <a:endParaRPr lang="uk-UA" dirty="0"/>
        </a:p>
      </dgm:t>
    </dgm:pt>
    <dgm:pt modelId="{A49B8F65-B0CF-44D1-9D0F-09319AD8CA61}" type="parTrans" cxnId="{36ABF0D8-4998-42B7-B118-F7E2C996A628}">
      <dgm:prSet/>
      <dgm:spPr/>
      <dgm:t>
        <a:bodyPr/>
        <a:lstStyle/>
        <a:p>
          <a:endParaRPr lang="uk-UA"/>
        </a:p>
      </dgm:t>
    </dgm:pt>
    <dgm:pt modelId="{38291609-0284-4B16-A101-660C56776DB3}" type="sibTrans" cxnId="{36ABF0D8-4998-42B7-B118-F7E2C996A628}">
      <dgm:prSet/>
      <dgm:spPr/>
      <dgm:t>
        <a:bodyPr/>
        <a:lstStyle/>
        <a:p>
          <a:endParaRPr lang="uk-UA"/>
        </a:p>
      </dgm:t>
    </dgm:pt>
    <dgm:pt modelId="{762EBD42-22DF-401D-A3F6-39B5F7ADEE64}">
      <dgm:prSet custT="1"/>
      <dgm:spPr/>
      <dgm:t>
        <a:bodyPr/>
        <a:lstStyle/>
        <a:p>
          <a:endParaRPr lang="uk-UA" sz="1600" dirty="0"/>
        </a:p>
      </dgm:t>
    </dgm:pt>
    <dgm:pt modelId="{CE7E2B20-9E1C-4D33-BFCE-5F8FEDA2FCF2}" type="parTrans" cxnId="{D74DF6AC-4D13-4B70-A9B1-B4A5F9C46081}">
      <dgm:prSet/>
      <dgm:spPr/>
      <dgm:t>
        <a:bodyPr/>
        <a:lstStyle/>
        <a:p>
          <a:endParaRPr lang="uk-UA"/>
        </a:p>
      </dgm:t>
    </dgm:pt>
    <dgm:pt modelId="{BE6FEDD1-B3E3-4A87-8515-742D381C63BD}" type="sibTrans" cxnId="{D74DF6AC-4D13-4B70-A9B1-B4A5F9C46081}">
      <dgm:prSet/>
      <dgm:spPr/>
      <dgm:t>
        <a:bodyPr/>
        <a:lstStyle/>
        <a:p>
          <a:endParaRPr lang="uk-UA"/>
        </a:p>
      </dgm:t>
    </dgm:pt>
    <dgm:pt modelId="{F4DF7D11-0304-4A49-B7BC-209AC2761F84}">
      <dgm:prSet/>
      <dgm:spPr/>
      <dgm:t>
        <a:bodyPr/>
        <a:lstStyle/>
        <a:p>
          <a:endParaRPr lang="uk-UA" sz="1200" dirty="0"/>
        </a:p>
      </dgm:t>
    </dgm:pt>
    <dgm:pt modelId="{C172EA66-A163-4CD9-BC26-FCE73A6101B6}" type="parTrans" cxnId="{615EA3A7-178D-4E77-96A4-09D0B5A01796}">
      <dgm:prSet/>
      <dgm:spPr/>
      <dgm:t>
        <a:bodyPr/>
        <a:lstStyle/>
        <a:p>
          <a:endParaRPr lang="uk-UA"/>
        </a:p>
      </dgm:t>
    </dgm:pt>
    <dgm:pt modelId="{4757E506-DDED-4B72-AA92-B3168E402668}" type="sibTrans" cxnId="{615EA3A7-178D-4E77-96A4-09D0B5A01796}">
      <dgm:prSet/>
      <dgm:spPr/>
      <dgm:t>
        <a:bodyPr/>
        <a:lstStyle/>
        <a:p>
          <a:endParaRPr lang="uk-UA"/>
        </a:p>
      </dgm:t>
    </dgm:pt>
    <dgm:pt modelId="{0563E51C-1495-4F48-B6EB-D1CD58B985A3}">
      <dgm:prSet/>
      <dgm:spPr/>
      <dgm:t>
        <a:bodyPr/>
        <a:lstStyle/>
        <a:p>
          <a:endParaRPr lang="uk-UA" sz="1200"/>
        </a:p>
      </dgm:t>
    </dgm:pt>
    <dgm:pt modelId="{2D874D8A-4EAF-42AC-B0FB-7D2177E4C84F}" type="parTrans" cxnId="{1DA4D523-AC56-439C-8E95-024BAB2FEEB9}">
      <dgm:prSet/>
      <dgm:spPr/>
      <dgm:t>
        <a:bodyPr/>
        <a:lstStyle/>
        <a:p>
          <a:endParaRPr lang="uk-UA"/>
        </a:p>
      </dgm:t>
    </dgm:pt>
    <dgm:pt modelId="{F4E357D5-2498-45B9-9742-6A78B594AAAF}" type="sibTrans" cxnId="{1DA4D523-AC56-439C-8E95-024BAB2FEEB9}">
      <dgm:prSet/>
      <dgm:spPr/>
      <dgm:t>
        <a:bodyPr/>
        <a:lstStyle/>
        <a:p>
          <a:endParaRPr lang="uk-UA"/>
        </a:p>
      </dgm:t>
    </dgm:pt>
    <dgm:pt modelId="{E8FA0496-AA09-4ECD-9399-CFD733E299AB}">
      <dgm:prSet custT="1"/>
      <dgm:spPr/>
      <dgm:t>
        <a:bodyPr/>
        <a:lstStyle/>
        <a:p>
          <a:r>
            <a:rPr lang="uk-UA" sz="1600" dirty="0" smtClean="0"/>
            <a:t>відповідність конструкції знарядь праці антропометричним і фізіологічним параметрам людини, що забезпечує комфортні умови праці, простота конструкції, зручна форма, зручна робоча поза при  роботі тощо.</a:t>
          </a:r>
          <a:endParaRPr lang="uk-UA" sz="1600" dirty="0"/>
        </a:p>
      </dgm:t>
    </dgm:pt>
    <dgm:pt modelId="{054D1D5C-95D8-4115-A860-E6F8F5885FBD}" type="parTrans" cxnId="{062ABB92-80A6-405C-ADCD-A1398B5B09D3}">
      <dgm:prSet/>
      <dgm:spPr/>
      <dgm:t>
        <a:bodyPr/>
        <a:lstStyle/>
        <a:p>
          <a:endParaRPr lang="uk-UA"/>
        </a:p>
      </dgm:t>
    </dgm:pt>
    <dgm:pt modelId="{E5984335-1BB5-4EF0-9AE6-E8AEA5343DF1}" type="sibTrans" cxnId="{062ABB92-80A6-405C-ADCD-A1398B5B09D3}">
      <dgm:prSet/>
      <dgm:spPr/>
      <dgm:t>
        <a:bodyPr/>
        <a:lstStyle/>
        <a:p>
          <a:endParaRPr lang="uk-UA"/>
        </a:p>
      </dgm:t>
    </dgm:pt>
    <dgm:pt modelId="{A39A3AE6-7FF7-47C9-993C-2D0BE3993926}" type="pres">
      <dgm:prSet presAssocID="{2CD6EDB7-67F5-432A-8C4E-09891FA8DCE2}" presName="Name0" presStyleCnt="0">
        <dgm:presLayoutVars>
          <dgm:dir/>
          <dgm:animLvl val="lvl"/>
          <dgm:resizeHandles/>
        </dgm:presLayoutVars>
      </dgm:prSet>
      <dgm:spPr/>
    </dgm:pt>
    <dgm:pt modelId="{93EBB4FB-FF4B-46E2-A7D8-933463437EF5}" type="pres">
      <dgm:prSet presAssocID="{8B9B1110-F4B4-4C34-803D-244F45264FF8}" presName="linNode" presStyleCnt="0"/>
      <dgm:spPr/>
    </dgm:pt>
    <dgm:pt modelId="{5E73C626-FA82-42ED-90BB-189BFD73092C}" type="pres">
      <dgm:prSet presAssocID="{8B9B1110-F4B4-4C34-803D-244F45264FF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163614-682C-43D9-8A7F-5413ECE7C293}" type="pres">
      <dgm:prSet presAssocID="{8B9B1110-F4B4-4C34-803D-244F45264FF8}" presName="childShp" presStyleLbl="bgAccFollowNode1" presStyleIdx="0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3732AE-EC22-4C07-99DD-2A0E44773AD8}" type="pres">
      <dgm:prSet presAssocID="{38291609-0284-4B16-A101-660C56776DB3}" presName="spacing" presStyleCnt="0"/>
      <dgm:spPr/>
    </dgm:pt>
    <dgm:pt modelId="{47344661-24F6-4649-B9D9-3A5B233FCBB2}" type="pres">
      <dgm:prSet presAssocID="{6524F10B-D762-4498-B7B9-8E0B090D441E}" presName="linNode" presStyleCnt="0"/>
      <dgm:spPr/>
    </dgm:pt>
    <dgm:pt modelId="{49A3CB14-4701-445D-B1F7-C40A6B608285}" type="pres">
      <dgm:prSet presAssocID="{6524F10B-D762-4498-B7B9-8E0B090D441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D83FF6-3B81-43E0-8F37-66BE5A22247D}" type="pres">
      <dgm:prSet presAssocID="{6524F10B-D762-4498-B7B9-8E0B090D441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30DB39-4DA5-4D9D-95BA-15BFA067DB6C}" type="pres">
      <dgm:prSet presAssocID="{3882484E-E9E2-44ED-9C86-8F6594E0093C}" presName="spacing" presStyleCnt="0"/>
      <dgm:spPr/>
    </dgm:pt>
    <dgm:pt modelId="{0C943291-0EF5-46D5-9A0C-BFB25DD6D1FE}" type="pres">
      <dgm:prSet presAssocID="{A446FAE9-9834-40A6-A6FB-4620262E180D}" presName="linNode" presStyleCnt="0"/>
      <dgm:spPr/>
    </dgm:pt>
    <dgm:pt modelId="{FF362A5A-4B30-4387-B9C3-5B24E9BDBDED}" type="pres">
      <dgm:prSet presAssocID="{A446FAE9-9834-40A6-A6FB-4620262E180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3BC5AE-B070-498D-9B78-0BEDB001AF0C}" type="pres">
      <dgm:prSet presAssocID="{A446FAE9-9834-40A6-A6FB-4620262E180D}" presName="childShp" presStyleLbl="bgAccFollowNode1" presStyleIdx="2" presStyleCnt="3" custLinFactNeighborX="0" custLinFactNeighborY="26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9CED8F-DF11-425E-92B1-38B780E2DB88}" srcId="{6524F10B-D762-4498-B7B9-8E0B090D441E}" destId="{AE760654-AFF4-49FE-92F8-71FC6DEE9A65}" srcOrd="0" destOrd="0" parTransId="{8E340CE6-523E-4DDD-A390-FC2A06F8112B}" sibTransId="{27CF0CEC-72DB-4EAE-BA2A-6F63A6049F93}"/>
    <dgm:cxn modelId="{2FD5470A-ED8B-4D08-8B33-2620ED4B0821}" type="presOf" srcId="{E8FA0496-AA09-4ECD-9399-CFD733E299AB}" destId="{3A163614-682C-43D9-8A7F-5413ECE7C293}" srcOrd="0" destOrd="1" presId="urn:microsoft.com/office/officeart/2005/8/layout/vList6"/>
    <dgm:cxn modelId="{30EF349C-5CF9-4767-BDF8-2C1399CD394B}" srcId="{2CD6EDB7-67F5-432A-8C4E-09891FA8DCE2}" destId="{6524F10B-D762-4498-B7B9-8E0B090D441E}" srcOrd="1" destOrd="0" parTransId="{DB6E3DFB-A190-4C5D-B6E2-58D123323D9B}" sibTransId="{3882484E-E9E2-44ED-9C86-8F6594E0093C}"/>
    <dgm:cxn modelId="{8DF16DE6-D28E-4C96-8DF9-7EBD3442EF34}" type="presOf" srcId="{2CD6EDB7-67F5-432A-8C4E-09891FA8DCE2}" destId="{A39A3AE6-7FF7-47C9-993C-2D0BE3993926}" srcOrd="0" destOrd="0" presId="urn:microsoft.com/office/officeart/2005/8/layout/vList6"/>
    <dgm:cxn modelId="{2EAEEC5F-1C56-48D6-8DD7-F5DCA36D6566}" srcId="{A446FAE9-9834-40A6-A6FB-4620262E180D}" destId="{736BBE2F-FCB9-4E52-927F-1FFA56CCC528}" srcOrd="0" destOrd="0" parTransId="{31C75598-C05C-48E8-8EB0-978B65E6130D}" sibTransId="{866D8447-CB61-46FD-99D3-A12E8E32CFA8}"/>
    <dgm:cxn modelId="{C6ACCF87-4D7B-42C4-B07A-CCEFE59C6996}" type="presOf" srcId="{8C4E026B-EDFC-4E32-8EB7-A8334C5EDB1F}" destId="{5AD83FF6-3B81-43E0-8F37-66BE5A22247D}" srcOrd="0" destOrd="1" presId="urn:microsoft.com/office/officeart/2005/8/layout/vList6"/>
    <dgm:cxn modelId="{20EEABCE-DD92-4C5F-823F-C254B3427767}" type="presOf" srcId="{A446FAE9-9834-40A6-A6FB-4620262E180D}" destId="{FF362A5A-4B30-4387-B9C3-5B24E9BDBDED}" srcOrd="0" destOrd="0" presId="urn:microsoft.com/office/officeart/2005/8/layout/vList6"/>
    <dgm:cxn modelId="{204B0B0A-B9A4-486B-8140-6788C3D50E17}" srcId="{6524F10B-D762-4498-B7B9-8E0B090D441E}" destId="{8C4E026B-EDFC-4E32-8EB7-A8334C5EDB1F}" srcOrd="1" destOrd="0" parTransId="{0AF01EC2-0007-49F4-A1E0-52A551FCBA7F}" sibTransId="{E715B801-00B7-4977-B65C-D9F4BEFA259A}"/>
    <dgm:cxn modelId="{F5230039-8DAF-468C-9A11-CB6B5EAC5ABE}" type="presOf" srcId="{F4DF7D11-0304-4A49-B7BC-209AC2761F84}" destId="{3A163614-682C-43D9-8A7F-5413ECE7C293}" srcOrd="0" destOrd="2" presId="urn:microsoft.com/office/officeart/2005/8/layout/vList6"/>
    <dgm:cxn modelId="{615EA3A7-178D-4E77-96A4-09D0B5A01796}" srcId="{8B9B1110-F4B4-4C34-803D-244F45264FF8}" destId="{F4DF7D11-0304-4A49-B7BC-209AC2761F84}" srcOrd="2" destOrd="0" parTransId="{C172EA66-A163-4CD9-BC26-FCE73A6101B6}" sibTransId="{4757E506-DDED-4B72-AA92-B3168E402668}"/>
    <dgm:cxn modelId="{1DA4D523-AC56-439C-8E95-024BAB2FEEB9}" srcId="{8B9B1110-F4B4-4C34-803D-244F45264FF8}" destId="{0563E51C-1495-4F48-B6EB-D1CD58B985A3}" srcOrd="3" destOrd="0" parTransId="{2D874D8A-4EAF-42AC-B0FB-7D2177E4C84F}" sibTransId="{F4E357D5-2498-45B9-9742-6A78B594AAAF}"/>
    <dgm:cxn modelId="{31088855-B736-40A6-9267-2999D1B39324}" type="presOf" srcId="{762EBD42-22DF-401D-A3F6-39B5F7ADEE64}" destId="{3A163614-682C-43D9-8A7F-5413ECE7C293}" srcOrd="0" destOrd="0" presId="urn:microsoft.com/office/officeart/2005/8/layout/vList6"/>
    <dgm:cxn modelId="{D74DF6AC-4D13-4B70-A9B1-B4A5F9C46081}" srcId="{8B9B1110-F4B4-4C34-803D-244F45264FF8}" destId="{762EBD42-22DF-401D-A3F6-39B5F7ADEE64}" srcOrd="0" destOrd="0" parTransId="{CE7E2B20-9E1C-4D33-BFCE-5F8FEDA2FCF2}" sibTransId="{BE6FEDD1-B3E3-4A87-8515-742D381C63BD}"/>
    <dgm:cxn modelId="{D775F1F1-5935-42DB-96EE-C86B36AF7E54}" srcId="{2CD6EDB7-67F5-432A-8C4E-09891FA8DCE2}" destId="{A446FAE9-9834-40A6-A6FB-4620262E180D}" srcOrd="2" destOrd="0" parTransId="{A1E1127E-083A-4C2C-8B5A-247437869086}" sibTransId="{BC59BAF5-F558-408C-B4C8-6E4CDD8F9D66}"/>
    <dgm:cxn modelId="{36ABF0D8-4998-42B7-B118-F7E2C996A628}" srcId="{2CD6EDB7-67F5-432A-8C4E-09891FA8DCE2}" destId="{8B9B1110-F4B4-4C34-803D-244F45264FF8}" srcOrd="0" destOrd="0" parTransId="{A49B8F65-B0CF-44D1-9D0F-09319AD8CA61}" sibTransId="{38291609-0284-4B16-A101-660C56776DB3}"/>
    <dgm:cxn modelId="{2F9D0322-871C-4856-B0C7-2A4A88A8CAFB}" type="presOf" srcId="{736BBE2F-FCB9-4E52-927F-1FFA56CCC528}" destId="{743BC5AE-B070-498D-9B78-0BEDB001AF0C}" srcOrd="0" destOrd="0" presId="urn:microsoft.com/office/officeart/2005/8/layout/vList6"/>
    <dgm:cxn modelId="{062ABB92-80A6-405C-ADCD-A1398B5B09D3}" srcId="{8B9B1110-F4B4-4C34-803D-244F45264FF8}" destId="{E8FA0496-AA09-4ECD-9399-CFD733E299AB}" srcOrd="1" destOrd="0" parTransId="{054D1D5C-95D8-4115-A860-E6F8F5885FBD}" sibTransId="{E5984335-1BB5-4EF0-9AE6-E8AEA5343DF1}"/>
    <dgm:cxn modelId="{EF479549-F408-4A7E-AC9C-91306A42335B}" type="presOf" srcId="{AE760654-AFF4-49FE-92F8-71FC6DEE9A65}" destId="{5AD83FF6-3B81-43E0-8F37-66BE5A22247D}" srcOrd="0" destOrd="0" presId="urn:microsoft.com/office/officeart/2005/8/layout/vList6"/>
    <dgm:cxn modelId="{CE6F45AF-8498-4EDD-9515-013B55454E04}" type="presOf" srcId="{6524F10B-D762-4498-B7B9-8E0B090D441E}" destId="{49A3CB14-4701-445D-B1F7-C40A6B608285}" srcOrd="0" destOrd="0" presId="urn:microsoft.com/office/officeart/2005/8/layout/vList6"/>
    <dgm:cxn modelId="{9F61C6A2-0507-4600-B3BD-94C4CE1769BF}" type="presOf" srcId="{0563E51C-1495-4F48-B6EB-D1CD58B985A3}" destId="{3A163614-682C-43D9-8A7F-5413ECE7C293}" srcOrd="0" destOrd="3" presId="urn:microsoft.com/office/officeart/2005/8/layout/vList6"/>
    <dgm:cxn modelId="{27D74848-BDE6-496D-AAC3-B27DD4BC1984}" type="presOf" srcId="{8B9B1110-F4B4-4C34-803D-244F45264FF8}" destId="{5E73C626-FA82-42ED-90BB-189BFD73092C}" srcOrd="0" destOrd="0" presId="urn:microsoft.com/office/officeart/2005/8/layout/vList6"/>
    <dgm:cxn modelId="{CC50B6F8-83EB-40DC-A108-A1B794A0640C}" type="presParOf" srcId="{A39A3AE6-7FF7-47C9-993C-2D0BE3993926}" destId="{93EBB4FB-FF4B-46E2-A7D8-933463437EF5}" srcOrd="0" destOrd="0" presId="urn:microsoft.com/office/officeart/2005/8/layout/vList6"/>
    <dgm:cxn modelId="{D1C5B319-56ED-4B1F-890B-1A8F773CCADD}" type="presParOf" srcId="{93EBB4FB-FF4B-46E2-A7D8-933463437EF5}" destId="{5E73C626-FA82-42ED-90BB-189BFD73092C}" srcOrd="0" destOrd="0" presId="urn:microsoft.com/office/officeart/2005/8/layout/vList6"/>
    <dgm:cxn modelId="{DF539F7B-7563-41B0-8CA6-FBA12355D6E0}" type="presParOf" srcId="{93EBB4FB-FF4B-46E2-A7D8-933463437EF5}" destId="{3A163614-682C-43D9-8A7F-5413ECE7C293}" srcOrd="1" destOrd="0" presId="urn:microsoft.com/office/officeart/2005/8/layout/vList6"/>
    <dgm:cxn modelId="{98D8C85E-D1AD-4CBB-BF09-B7CCA7B0C686}" type="presParOf" srcId="{A39A3AE6-7FF7-47C9-993C-2D0BE3993926}" destId="{FF3732AE-EC22-4C07-99DD-2A0E44773AD8}" srcOrd="1" destOrd="0" presId="urn:microsoft.com/office/officeart/2005/8/layout/vList6"/>
    <dgm:cxn modelId="{347D2F44-D382-44A9-96A5-9FB27A83C917}" type="presParOf" srcId="{A39A3AE6-7FF7-47C9-993C-2D0BE3993926}" destId="{47344661-24F6-4649-B9D9-3A5B233FCBB2}" srcOrd="2" destOrd="0" presId="urn:microsoft.com/office/officeart/2005/8/layout/vList6"/>
    <dgm:cxn modelId="{59588EE8-2D4E-4198-9D0A-C64B36A3D95E}" type="presParOf" srcId="{47344661-24F6-4649-B9D9-3A5B233FCBB2}" destId="{49A3CB14-4701-445D-B1F7-C40A6B608285}" srcOrd="0" destOrd="0" presId="urn:microsoft.com/office/officeart/2005/8/layout/vList6"/>
    <dgm:cxn modelId="{2B8B6E01-D295-4995-ADE0-AE6B684E6596}" type="presParOf" srcId="{47344661-24F6-4649-B9D9-3A5B233FCBB2}" destId="{5AD83FF6-3B81-43E0-8F37-66BE5A22247D}" srcOrd="1" destOrd="0" presId="urn:microsoft.com/office/officeart/2005/8/layout/vList6"/>
    <dgm:cxn modelId="{B5F9FAC6-1107-4A99-871C-7F43EC7C7BB4}" type="presParOf" srcId="{A39A3AE6-7FF7-47C9-993C-2D0BE3993926}" destId="{4230DB39-4DA5-4D9D-95BA-15BFA067DB6C}" srcOrd="3" destOrd="0" presId="urn:microsoft.com/office/officeart/2005/8/layout/vList6"/>
    <dgm:cxn modelId="{26922DA3-4CC4-438E-9C4A-1926B3920EEF}" type="presParOf" srcId="{A39A3AE6-7FF7-47C9-993C-2D0BE3993926}" destId="{0C943291-0EF5-46D5-9A0C-BFB25DD6D1FE}" srcOrd="4" destOrd="0" presId="urn:microsoft.com/office/officeart/2005/8/layout/vList6"/>
    <dgm:cxn modelId="{43A0DDC8-C32B-4D84-B2FE-1E873E6293AE}" type="presParOf" srcId="{0C943291-0EF5-46D5-9A0C-BFB25DD6D1FE}" destId="{FF362A5A-4B30-4387-B9C3-5B24E9BDBDED}" srcOrd="0" destOrd="0" presId="urn:microsoft.com/office/officeart/2005/8/layout/vList6"/>
    <dgm:cxn modelId="{AE959626-DDD5-4FF0-BD6D-9B6CFB362AC1}" type="presParOf" srcId="{0C943291-0EF5-46D5-9A0C-BFB25DD6D1FE}" destId="{743BC5AE-B070-498D-9B78-0BEDB001AF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CEEF0-2BD8-4E9F-855A-F3C7D4DD7F84}">
      <dsp:nvSpPr>
        <dsp:cNvPr id="0" name=""/>
        <dsp:cNvSpPr/>
      </dsp:nvSpPr>
      <dsp:spPr>
        <a:xfrm>
          <a:off x="0" y="1280160"/>
          <a:ext cx="9144000" cy="17068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D5576-37DB-48DA-BCDD-DBA87E5D7BB1}">
      <dsp:nvSpPr>
        <dsp:cNvPr id="0" name=""/>
        <dsp:cNvSpPr/>
      </dsp:nvSpPr>
      <dsp:spPr>
        <a:xfrm>
          <a:off x="3616" y="0"/>
          <a:ext cx="1581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1950-ті роки  військова ергономіка</a:t>
          </a:r>
          <a:endParaRPr lang="uk-UA" sz="1700" kern="1200" dirty="0"/>
        </a:p>
      </dsp:txBody>
      <dsp:txXfrm>
        <a:off x="3616" y="0"/>
        <a:ext cx="1581224" cy="1706880"/>
      </dsp:txXfrm>
    </dsp:sp>
    <dsp:sp modelId="{38774ABD-2126-414E-97B5-BBE0D8337EF6}">
      <dsp:nvSpPr>
        <dsp:cNvPr id="0" name=""/>
        <dsp:cNvSpPr/>
      </dsp:nvSpPr>
      <dsp:spPr>
        <a:xfrm>
          <a:off x="580868" y="1920239"/>
          <a:ext cx="426720" cy="426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C1BDB-F15F-4773-939A-02194F29B93A}">
      <dsp:nvSpPr>
        <dsp:cNvPr id="0" name=""/>
        <dsp:cNvSpPr/>
      </dsp:nvSpPr>
      <dsp:spPr>
        <a:xfrm>
          <a:off x="1663902" y="2560320"/>
          <a:ext cx="1581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1960-ті роки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промислова ергономіка</a:t>
          </a:r>
          <a:endParaRPr lang="uk-UA" sz="1700" kern="1200" dirty="0"/>
        </a:p>
      </dsp:txBody>
      <dsp:txXfrm>
        <a:off x="1663902" y="2560320"/>
        <a:ext cx="1581224" cy="1706880"/>
      </dsp:txXfrm>
    </dsp:sp>
    <dsp:sp modelId="{9CDA1574-DFF9-4148-9084-A8FCE00A2A69}">
      <dsp:nvSpPr>
        <dsp:cNvPr id="0" name=""/>
        <dsp:cNvSpPr/>
      </dsp:nvSpPr>
      <dsp:spPr>
        <a:xfrm>
          <a:off x="2241154" y="1920239"/>
          <a:ext cx="426720" cy="4267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E1775-A250-44CA-B616-E1B029AAF23F}">
      <dsp:nvSpPr>
        <dsp:cNvPr id="0" name=""/>
        <dsp:cNvSpPr/>
      </dsp:nvSpPr>
      <dsp:spPr>
        <a:xfrm>
          <a:off x="3324187" y="0"/>
          <a:ext cx="1581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1970-ті роки ергономіка товарів широкого вжитку</a:t>
          </a:r>
          <a:endParaRPr lang="uk-UA" sz="1700" kern="1200" dirty="0"/>
        </a:p>
      </dsp:txBody>
      <dsp:txXfrm>
        <a:off x="3324187" y="0"/>
        <a:ext cx="1581224" cy="1706880"/>
      </dsp:txXfrm>
    </dsp:sp>
    <dsp:sp modelId="{AFE77063-9973-40F0-862A-ED16C816BF5B}">
      <dsp:nvSpPr>
        <dsp:cNvPr id="0" name=""/>
        <dsp:cNvSpPr/>
      </dsp:nvSpPr>
      <dsp:spPr>
        <a:xfrm>
          <a:off x="3901439" y="1920239"/>
          <a:ext cx="426720" cy="426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14011-1845-4EF6-948D-DF2E452B9168}">
      <dsp:nvSpPr>
        <dsp:cNvPr id="0" name=""/>
        <dsp:cNvSpPr/>
      </dsp:nvSpPr>
      <dsp:spPr>
        <a:xfrm>
          <a:off x="4984473" y="2560320"/>
          <a:ext cx="1581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1980-ті роки інтерфейс «людина — комп’ютер»</a:t>
          </a:r>
          <a:endParaRPr lang="uk-UA" sz="1700" kern="1200" dirty="0"/>
        </a:p>
      </dsp:txBody>
      <dsp:txXfrm>
        <a:off x="4984473" y="2560320"/>
        <a:ext cx="1581224" cy="1706880"/>
      </dsp:txXfrm>
    </dsp:sp>
    <dsp:sp modelId="{ED963568-4875-4932-AFFE-156FA0402B13}">
      <dsp:nvSpPr>
        <dsp:cNvPr id="0" name=""/>
        <dsp:cNvSpPr/>
      </dsp:nvSpPr>
      <dsp:spPr>
        <a:xfrm>
          <a:off x="5561725" y="1920239"/>
          <a:ext cx="426720" cy="4267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ECCF1-43BD-43C4-B6B3-7886BAA3F434}">
      <dsp:nvSpPr>
        <dsp:cNvPr id="0" name=""/>
        <dsp:cNvSpPr/>
      </dsp:nvSpPr>
      <dsp:spPr>
        <a:xfrm>
          <a:off x="6644759" y="0"/>
          <a:ext cx="1581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1990-ті роки когнітивна й організаційна ергономіка.</a:t>
          </a:r>
          <a:endParaRPr lang="uk-UA" sz="1700" kern="1200" dirty="0"/>
        </a:p>
      </dsp:txBody>
      <dsp:txXfrm>
        <a:off x="6644759" y="0"/>
        <a:ext cx="1581224" cy="1706880"/>
      </dsp:txXfrm>
    </dsp:sp>
    <dsp:sp modelId="{80CC551A-279D-4A17-B046-A203A1612292}">
      <dsp:nvSpPr>
        <dsp:cNvPr id="0" name=""/>
        <dsp:cNvSpPr/>
      </dsp:nvSpPr>
      <dsp:spPr>
        <a:xfrm>
          <a:off x="7222011" y="1920239"/>
          <a:ext cx="426720" cy="4267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21C3B-FD18-494E-8630-3C1409578564}">
      <dsp:nvSpPr>
        <dsp:cNvPr id="0" name=""/>
        <dsp:cNvSpPr/>
      </dsp:nvSpPr>
      <dsp:spPr>
        <a:xfrm>
          <a:off x="1919" y="0"/>
          <a:ext cx="2986980" cy="4267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/>
            <a:t>Ергономіка фізичного середовища</a:t>
          </a:r>
          <a:endParaRPr lang="uk-UA" sz="3000" kern="1200" dirty="0"/>
        </a:p>
      </dsp:txBody>
      <dsp:txXfrm>
        <a:off x="1919" y="1706880"/>
        <a:ext cx="2986980" cy="1706880"/>
      </dsp:txXfrm>
    </dsp:sp>
    <dsp:sp modelId="{6416EDE4-6989-4C1A-90B7-256F657EB3EC}">
      <dsp:nvSpPr>
        <dsp:cNvPr id="0" name=""/>
        <dsp:cNvSpPr/>
      </dsp:nvSpPr>
      <dsp:spPr>
        <a:xfrm>
          <a:off x="784921" y="256032"/>
          <a:ext cx="1420977" cy="14209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2BA01-EFC1-42CB-A447-7FAE48AD4E84}">
      <dsp:nvSpPr>
        <dsp:cNvPr id="0" name=""/>
        <dsp:cNvSpPr/>
      </dsp:nvSpPr>
      <dsp:spPr>
        <a:xfrm>
          <a:off x="3078509" y="0"/>
          <a:ext cx="2986980" cy="4267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/>
            <a:t>Когнітивна ергономіка</a:t>
          </a:r>
          <a:endParaRPr lang="uk-UA" sz="3000" kern="1200" dirty="0"/>
        </a:p>
      </dsp:txBody>
      <dsp:txXfrm>
        <a:off x="3078509" y="1706880"/>
        <a:ext cx="2986980" cy="1706880"/>
      </dsp:txXfrm>
    </dsp:sp>
    <dsp:sp modelId="{DC118D7F-C1A1-4EA5-B3A8-8051F3C0D1B7}">
      <dsp:nvSpPr>
        <dsp:cNvPr id="0" name=""/>
        <dsp:cNvSpPr/>
      </dsp:nvSpPr>
      <dsp:spPr>
        <a:xfrm>
          <a:off x="3861511" y="256032"/>
          <a:ext cx="1420977" cy="14209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060E-9E73-450C-A802-DE31C975FE42}">
      <dsp:nvSpPr>
        <dsp:cNvPr id="0" name=""/>
        <dsp:cNvSpPr/>
      </dsp:nvSpPr>
      <dsp:spPr>
        <a:xfrm>
          <a:off x="6155099" y="0"/>
          <a:ext cx="2986980" cy="42671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 smtClean="0"/>
            <a:t>Організаційна ергономіка</a:t>
          </a:r>
          <a:r>
            <a:rPr lang="uk-UA" sz="3000" kern="1200" dirty="0" smtClean="0"/>
            <a:t> </a:t>
          </a:r>
          <a:endParaRPr lang="uk-UA" sz="3000" kern="1200" dirty="0"/>
        </a:p>
      </dsp:txBody>
      <dsp:txXfrm>
        <a:off x="6155099" y="1706880"/>
        <a:ext cx="2986980" cy="1706880"/>
      </dsp:txXfrm>
    </dsp:sp>
    <dsp:sp modelId="{0A5DEBC2-588F-4DC7-8B7F-EC11076145CC}">
      <dsp:nvSpPr>
        <dsp:cNvPr id="0" name=""/>
        <dsp:cNvSpPr/>
      </dsp:nvSpPr>
      <dsp:spPr>
        <a:xfrm>
          <a:off x="6876253" y="299869"/>
          <a:ext cx="1544673" cy="14029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3D717-0F13-45DF-9547-DD505B166BCA}">
      <dsp:nvSpPr>
        <dsp:cNvPr id="0" name=""/>
        <dsp:cNvSpPr/>
      </dsp:nvSpPr>
      <dsp:spPr>
        <a:xfrm>
          <a:off x="365759" y="3413760"/>
          <a:ext cx="8412480" cy="64008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D258D-12C8-4C1A-9831-FDAAE8E4602B}">
      <dsp:nvSpPr>
        <dsp:cNvPr id="0" name=""/>
        <dsp:cNvSpPr/>
      </dsp:nvSpPr>
      <dsp:spPr>
        <a:xfrm rot="16200000">
          <a:off x="2230" y="1637"/>
          <a:ext cx="4263925" cy="4263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Підвищення ефективності виробництва</a:t>
          </a:r>
          <a:endParaRPr lang="uk-UA" sz="3800" kern="1200" dirty="0"/>
        </a:p>
      </dsp:txBody>
      <dsp:txXfrm rot="16200000">
        <a:off x="2230" y="1637"/>
        <a:ext cx="4263925" cy="4263925"/>
      </dsp:txXfrm>
    </dsp:sp>
    <dsp:sp modelId="{C8A19D1A-00DF-4ED6-8F2B-12C9DD2EF75B}">
      <dsp:nvSpPr>
        <dsp:cNvPr id="0" name=""/>
        <dsp:cNvSpPr/>
      </dsp:nvSpPr>
      <dsp:spPr>
        <a:xfrm rot="5400000">
          <a:off x="4877844" y="1637"/>
          <a:ext cx="4263925" cy="4263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Створення людині кращих умов</a:t>
          </a:r>
          <a:endParaRPr lang="uk-UA" sz="3800" kern="1200" dirty="0"/>
        </a:p>
      </dsp:txBody>
      <dsp:txXfrm rot="5400000">
        <a:off x="4877844" y="1637"/>
        <a:ext cx="4263925" cy="42639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E12F0-BD89-43C8-ACF7-6C716CE00C91}">
      <dsp:nvSpPr>
        <dsp:cNvPr id="0" name=""/>
        <dsp:cNvSpPr/>
      </dsp:nvSpPr>
      <dsp:spPr>
        <a:xfrm>
          <a:off x="2267997" y="0"/>
          <a:ext cx="5040559" cy="5040559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7B856-E4D4-44AC-A933-2AF8E3AE7AF0}">
      <dsp:nvSpPr>
        <dsp:cNvPr id="0" name=""/>
        <dsp:cNvSpPr/>
      </dsp:nvSpPr>
      <dsp:spPr>
        <a:xfrm>
          <a:off x="4788277" y="506763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Макроергономіка</a:t>
          </a: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(організація – система організацій)</a:t>
          </a:r>
          <a:endParaRPr lang="uk-UA" sz="1900" kern="1200" dirty="0"/>
        </a:p>
      </dsp:txBody>
      <dsp:txXfrm>
        <a:off x="4788277" y="506763"/>
        <a:ext cx="3276364" cy="1193195"/>
      </dsp:txXfrm>
    </dsp:sp>
    <dsp:sp modelId="{A8B95512-1804-45FE-A512-672C0B1FD759}">
      <dsp:nvSpPr>
        <dsp:cNvPr id="0" name=""/>
        <dsp:cNvSpPr/>
      </dsp:nvSpPr>
      <dsp:spPr>
        <a:xfrm>
          <a:off x="4788277" y="1849107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Мідіергономіка</a:t>
          </a: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(людина – мережа(колектив))</a:t>
          </a:r>
          <a:endParaRPr lang="uk-UA" sz="1900" kern="1200" dirty="0"/>
        </a:p>
      </dsp:txBody>
      <dsp:txXfrm>
        <a:off x="4788277" y="1849107"/>
        <a:ext cx="3276364" cy="1193195"/>
      </dsp:txXfrm>
    </dsp:sp>
    <dsp:sp modelId="{A3FAE80F-DE1B-46F3-9791-C59B4C0D3C06}">
      <dsp:nvSpPr>
        <dsp:cNvPr id="0" name=""/>
        <dsp:cNvSpPr/>
      </dsp:nvSpPr>
      <dsp:spPr>
        <a:xfrm>
          <a:off x="4788277" y="3191452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Мікроергономіка</a:t>
          </a:r>
          <a:endParaRPr lang="uk-UA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(людина - машина)</a:t>
          </a:r>
          <a:endParaRPr lang="uk-UA" sz="1900" kern="1200" dirty="0"/>
        </a:p>
      </dsp:txBody>
      <dsp:txXfrm>
        <a:off x="4788277" y="3191452"/>
        <a:ext cx="3276364" cy="11931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FB383D-30FA-41A8-A225-A33A096169AA}">
      <dsp:nvSpPr>
        <dsp:cNvPr id="0" name=""/>
        <dsp:cNvSpPr/>
      </dsp:nvSpPr>
      <dsp:spPr>
        <a:xfrm>
          <a:off x="0" y="0"/>
          <a:ext cx="9144000" cy="19202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8792A-8932-42D1-80C1-5FC048AE30DE}">
      <dsp:nvSpPr>
        <dsp:cNvPr id="0" name=""/>
        <dsp:cNvSpPr/>
      </dsp:nvSpPr>
      <dsp:spPr>
        <a:xfrm>
          <a:off x="750919" y="299861"/>
          <a:ext cx="1732851" cy="13205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D010E-569E-4B0C-8605-E53F8514D8DF}">
      <dsp:nvSpPr>
        <dsp:cNvPr id="0" name=""/>
        <dsp:cNvSpPr/>
      </dsp:nvSpPr>
      <dsp:spPr>
        <a:xfrm rot="10800000">
          <a:off x="274319" y="1920239"/>
          <a:ext cx="2686050" cy="23469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Санітарно-гігієнічні</a:t>
          </a:r>
          <a:endParaRPr lang="uk-UA" sz="3000" kern="1200" dirty="0"/>
        </a:p>
      </dsp:txBody>
      <dsp:txXfrm rot="10800000">
        <a:off x="274319" y="1920239"/>
        <a:ext cx="2686050" cy="2346960"/>
      </dsp:txXfrm>
    </dsp:sp>
    <dsp:sp modelId="{8CF88A20-3542-44D8-BA36-AC554C00EA9D}">
      <dsp:nvSpPr>
        <dsp:cNvPr id="0" name=""/>
        <dsp:cNvSpPr/>
      </dsp:nvSpPr>
      <dsp:spPr>
        <a:xfrm>
          <a:off x="3635898" y="227854"/>
          <a:ext cx="1872203" cy="14645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0FBC-A0A6-408E-9D3B-4A95D3D69715}">
      <dsp:nvSpPr>
        <dsp:cNvPr id="0" name=""/>
        <dsp:cNvSpPr/>
      </dsp:nvSpPr>
      <dsp:spPr>
        <a:xfrm rot="10800000">
          <a:off x="3228974" y="1920239"/>
          <a:ext cx="2686050" cy="23469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Естетичні</a:t>
          </a:r>
          <a:endParaRPr lang="uk-UA" sz="3000" kern="1200" dirty="0"/>
        </a:p>
      </dsp:txBody>
      <dsp:txXfrm rot="10800000">
        <a:off x="3228974" y="1920239"/>
        <a:ext cx="2686050" cy="2346960"/>
      </dsp:txXfrm>
    </dsp:sp>
    <dsp:sp modelId="{A7E3633E-B942-4DB9-9A53-A30BEACD2D27}">
      <dsp:nvSpPr>
        <dsp:cNvPr id="0" name=""/>
        <dsp:cNvSpPr/>
      </dsp:nvSpPr>
      <dsp:spPr>
        <a:xfrm>
          <a:off x="6660229" y="180215"/>
          <a:ext cx="1732851" cy="1559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6A13A-CB0C-46BE-9B98-92DAB7294F43}">
      <dsp:nvSpPr>
        <dsp:cNvPr id="0" name=""/>
        <dsp:cNvSpPr/>
      </dsp:nvSpPr>
      <dsp:spPr>
        <a:xfrm rot="10800000">
          <a:off x="6183629" y="1920239"/>
          <a:ext cx="2686050" cy="23469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Соціально - психологічні</a:t>
          </a:r>
          <a:endParaRPr lang="uk-UA" sz="3000" kern="1200" dirty="0"/>
        </a:p>
      </dsp:txBody>
      <dsp:txXfrm rot="10800000">
        <a:off x="6183629" y="1920239"/>
        <a:ext cx="2686050" cy="23469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63614-682C-43D9-8A7F-5413ECE7C293}">
      <dsp:nvSpPr>
        <dsp:cNvPr id="0" name=""/>
        <dsp:cNvSpPr/>
      </dsp:nvSpPr>
      <dsp:spPr>
        <a:xfrm>
          <a:off x="4032447" y="0"/>
          <a:ext cx="6048671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відповідність конструкції знарядь праці антропометричним і фізіологічним параметрам людини, що забезпечує комфортні умови праці, простота конструкції, зручна форма, зручна робоча поза при  роботі тощо.</a:t>
          </a:r>
          <a:endParaRPr lang="uk-U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/>
        </a:p>
      </dsp:txBody>
      <dsp:txXfrm>
        <a:off x="4032447" y="0"/>
        <a:ext cx="6048671" cy="1552672"/>
      </dsp:txXfrm>
    </dsp:sp>
    <dsp:sp modelId="{5E73C626-FA82-42ED-90BB-189BFD73092C}">
      <dsp:nvSpPr>
        <dsp:cNvPr id="0" name=""/>
        <dsp:cNvSpPr/>
      </dsp:nvSpPr>
      <dsp:spPr>
        <a:xfrm>
          <a:off x="0" y="0"/>
          <a:ext cx="4032447" cy="1552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/>
            <a:t>Антропометричні й фізіологічні вимоги</a:t>
          </a:r>
          <a:r>
            <a:rPr lang="uk-UA" sz="3200" kern="1200" dirty="0" smtClean="0"/>
            <a:t> </a:t>
          </a:r>
          <a:endParaRPr lang="uk-UA" sz="3200" kern="1200" dirty="0"/>
        </a:p>
      </dsp:txBody>
      <dsp:txXfrm>
        <a:off x="0" y="0"/>
        <a:ext cx="4032447" cy="1552672"/>
      </dsp:txXfrm>
    </dsp:sp>
    <dsp:sp modelId="{5AD83FF6-3B81-43E0-8F37-66BE5A22247D}">
      <dsp:nvSpPr>
        <dsp:cNvPr id="0" name=""/>
        <dsp:cNvSpPr/>
      </dsp:nvSpPr>
      <dsp:spPr>
        <a:xfrm>
          <a:off x="4032447" y="1707939"/>
          <a:ext cx="6048671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гарний зовнішній вигляд, приємний колір, зовнішні властивості матеріалу, з якого виготовлене знаряддя праці, м’якість, гладкість і тощо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/>
        </a:p>
      </dsp:txBody>
      <dsp:txXfrm>
        <a:off x="4032447" y="1707939"/>
        <a:ext cx="6048671" cy="1552672"/>
      </dsp:txXfrm>
    </dsp:sp>
    <dsp:sp modelId="{49A3CB14-4701-445D-B1F7-C40A6B608285}">
      <dsp:nvSpPr>
        <dsp:cNvPr id="0" name=""/>
        <dsp:cNvSpPr/>
      </dsp:nvSpPr>
      <dsp:spPr>
        <a:xfrm>
          <a:off x="0" y="1707939"/>
          <a:ext cx="4032447" cy="15526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/>
            <a:t>Естетичні</a:t>
          </a:r>
          <a:r>
            <a:rPr lang="uk-UA" sz="3200" kern="1200" dirty="0" smtClean="0"/>
            <a:t> </a:t>
          </a:r>
          <a:r>
            <a:rPr lang="uk-UA" sz="3200" i="1" kern="1200" dirty="0" smtClean="0"/>
            <a:t>вимоги</a:t>
          </a:r>
          <a:r>
            <a:rPr lang="uk-UA" sz="3200" kern="1200" dirty="0" smtClean="0"/>
            <a:t> </a:t>
          </a:r>
          <a:endParaRPr lang="uk-UA" sz="3200" kern="1200" dirty="0"/>
        </a:p>
      </dsp:txBody>
      <dsp:txXfrm>
        <a:off x="0" y="1707939"/>
        <a:ext cx="4032447" cy="1552672"/>
      </dsp:txXfrm>
    </dsp:sp>
    <dsp:sp modelId="{743BC5AE-B070-498D-9B78-0BEDB001AF0C}">
      <dsp:nvSpPr>
        <dsp:cNvPr id="0" name=""/>
        <dsp:cNvSpPr/>
      </dsp:nvSpPr>
      <dsp:spPr>
        <a:xfrm>
          <a:off x="4032447" y="3415879"/>
          <a:ext cx="6048671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застосування безпечних матеріалів, барвників, легкість догляду тощо</a:t>
          </a:r>
          <a:endParaRPr lang="uk-UA" sz="1800" kern="1200" dirty="0"/>
        </a:p>
      </dsp:txBody>
      <dsp:txXfrm>
        <a:off x="4032447" y="3415879"/>
        <a:ext cx="6048671" cy="1552672"/>
      </dsp:txXfrm>
    </dsp:sp>
    <dsp:sp modelId="{FF362A5A-4B30-4387-B9C3-5B24E9BDBDED}">
      <dsp:nvSpPr>
        <dsp:cNvPr id="0" name=""/>
        <dsp:cNvSpPr/>
      </dsp:nvSpPr>
      <dsp:spPr>
        <a:xfrm>
          <a:off x="0" y="3415879"/>
          <a:ext cx="4032447" cy="15526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/>
            <a:t>Гігієнічні вимоги</a:t>
          </a:r>
          <a:r>
            <a:rPr lang="uk-UA" sz="3200" kern="1200" dirty="0" smtClean="0"/>
            <a:t> </a:t>
          </a:r>
          <a:endParaRPr lang="uk-UA" sz="3200" kern="1200" dirty="0"/>
        </a:p>
      </dsp:txBody>
      <dsp:txXfrm>
        <a:off x="0" y="3415879"/>
        <a:ext cx="4032447" cy="15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09.10.2013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09.10.2013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09.10.2013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Consolas"/>
              </a:rPr>
              <a:t>Ергономіка</a:t>
            </a:r>
            <a:r>
              <a:rPr lang="ru-RU" dirty="0" smtClean="0">
                <a:latin typeface="Consolas"/>
              </a:rPr>
              <a:t> в </a:t>
            </a:r>
            <a:r>
              <a:rPr lang="ru-RU" dirty="0" err="1" smtClean="0">
                <a:latin typeface="Consolas"/>
              </a:rPr>
              <a:t>структурі</a:t>
            </a:r>
            <a:r>
              <a:rPr lang="ru-RU" dirty="0" smtClean="0">
                <a:latin typeface="Consolas"/>
              </a:rPr>
              <a:t> </a:t>
            </a:r>
            <a:r>
              <a:rPr lang="ru-RU" dirty="0" err="1" smtClean="0">
                <a:latin typeface="Consolas"/>
              </a:rPr>
              <a:t>перетворювальної</a:t>
            </a:r>
            <a:r>
              <a:rPr lang="ru-RU" dirty="0" smtClean="0">
                <a:latin typeface="Consolas"/>
              </a:rPr>
              <a:t> </a:t>
            </a:r>
            <a:r>
              <a:rPr lang="ru-RU" dirty="0" err="1" smtClean="0">
                <a:latin typeface="Consolas"/>
              </a:rPr>
              <a:t>діяльності</a:t>
            </a:r>
            <a:endParaRPr lang="ru-RU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b="0" i="0" dirty="0" err="1" smtClean="0">
                <a:solidFill>
                  <a:schemeClr val="tx1">
                    <a:tint val="75000"/>
                  </a:schemeClr>
                </a:solidFill>
              </a:rPr>
              <a:t>Підготували</a:t>
            </a:r>
            <a:r>
              <a:rPr lang="en-US" b="0" i="0" dirty="0" smtClean="0">
                <a:solidFill>
                  <a:schemeClr val="tx1">
                    <a:tint val="75000"/>
                  </a:schemeClr>
                </a:solidFill>
              </a:rPr>
              <a:t>: </a:t>
            </a:r>
            <a:r>
              <a:rPr lang="uk-UA" dirty="0" smtClean="0"/>
              <a:t>Віктор </a:t>
            </a:r>
            <a:r>
              <a:rPr lang="uk-UA" dirty="0" err="1" smtClean="0"/>
              <a:t>Студеняк</a:t>
            </a:r>
            <a:r>
              <a:rPr lang="uk-UA" dirty="0" smtClean="0"/>
              <a:t> та Ернест Гук</a:t>
            </a:r>
          </a:p>
          <a:p>
            <a:pPr marL="0" indent="0" algn="l">
              <a:spcBef>
                <a:spcPts val="0"/>
              </a:spcBef>
              <a:buNone/>
            </a:pPr>
            <a:endParaRPr lang="uk-UA" b="0" i="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dirty="0" smtClean="0"/>
              <a:t>                                                                                                                   </a:t>
            </a:r>
            <a:r>
              <a:rPr lang="en-US" dirty="0" smtClean="0"/>
              <a:t>created by UBE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Ергономічні властивості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Ергономічні властивості</a:t>
            </a:r>
            <a:r>
              <a:rPr lang="uk-UA" dirty="0" smtClean="0"/>
              <a:t> — це здатність товарів створювати відчуття зручності, комфортності, найбільш повного задоволення потреб відповідно до антропометричних і психологічних характе­ристик споживача. Зручність користування виробом зумовлюється його відповідністю комплексу ергономічних вимог: до робочої пози, зон досяжності, розмірів, умов взаємодії меблів і людини, характе­ру впливу середовища на використання виробу й самого виробу на середовище й ефективність діяльності людини. Дотримання </a:t>
            </a:r>
            <a:r>
              <a:rPr lang="uk-UA" dirty="0" smtClean="0"/>
              <a:t>ергономічних </a:t>
            </a:r>
            <a:r>
              <a:rPr lang="uk-UA" dirty="0" smtClean="0"/>
              <a:t>вимог до знарядь праці спричиняє більш ефективне </a:t>
            </a:r>
            <a:r>
              <a:rPr lang="uk-UA" dirty="0" smtClean="0"/>
              <a:t>використання </a:t>
            </a:r>
            <a:r>
              <a:rPr lang="uk-UA" dirty="0" smtClean="0"/>
              <a:t>робочого часу, зростання продуктивності праці, створює приємний настрій під час роботи, сприяє досягненню поставлених цілей.</a:t>
            </a:r>
          </a:p>
          <a:p>
            <a:endParaRPr lang="uk-UA" dirty="0"/>
          </a:p>
        </p:txBody>
      </p:sp>
      <p:pic>
        <p:nvPicPr>
          <p:cNvPr id="3074" name="Picture 2" descr="C:\Users\ernes_000\Desktop\400px-Em_smil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892" y="5013176"/>
            <a:ext cx="1412348" cy="1422822"/>
          </a:xfrm>
          <a:prstGeom prst="rect">
            <a:avLst/>
          </a:prstGeom>
          <a:noFill/>
        </p:spPr>
      </p:pic>
      <p:pic>
        <p:nvPicPr>
          <p:cNvPr id="3075" name="Picture 3" descr="C:\Users\ernes_000\Desktop\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620688"/>
            <a:ext cx="1393280" cy="139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_7d62d_e234b1b8_XL-640x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7124419" cy="4653136"/>
          </a:xfrm>
        </p:spPr>
      </p:pic>
      <p:pic>
        <p:nvPicPr>
          <p:cNvPr id="9" name="Содержимое 8" descr="shtab-kvartira-facebook_37856_s__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02524" y="-1"/>
            <a:ext cx="5086301" cy="6836333"/>
          </a:xfrm>
        </p:spPr>
      </p:pic>
      <p:pic>
        <p:nvPicPr>
          <p:cNvPr id="4098" name="Picture 2" descr="C:\Users\ernes_000\Desktop\shtab-kvartira-facebook_37856_s_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02524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Приклади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ергомічних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рішень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5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 </a:t>
            </a:r>
            <a:r>
              <a:rPr lang="uk-UA" dirty="0" smtClean="0"/>
              <a:t>☕ ☕ ☕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Ergonomics??? What </a:t>
            </a:r>
            <a:r>
              <a:rPr lang="en-US" dirty="0" smtClean="0"/>
              <a:t>is it???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>
              <a:buClr>
                <a:schemeClr val="tx1"/>
              </a:buClr>
              <a:buNone/>
            </a:pPr>
            <a:r>
              <a:rPr lang="en-US" sz="2800" b="1" i="1" dirty="0" smtClean="0"/>
              <a:t>    </a:t>
            </a:r>
            <a:r>
              <a:rPr lang="uk-UA" sz="2800" b="1" i="1" dirty="0" smtClean="0"/>
              <a:t>Ергономіка</a:t>
            </a:r>
            <a:r>
              <a:rPr lang="uk-UA" sz="2800" dirty="0" smtClean="0"/>
              <a:t> </a:t>
            </a:r>
            <a:r>
              <a:rPr lang="uk-UA" sz="2800" dirty="0" smtClean="0"/>
              <a:t>(від гр. </a:t>
            </a:r>
            <a:r>
              <a:rPr lang="uk-UA" sz="2800" dirty="0" err="1" smtClean="0"/>
              <a:t>ergon</a:t>
            </a:r>
            <a:r>
              <a:rPr lang="uk-UA" sz="2800" dirty="0" smtClean="0"/>
              <a:t> — робота, </a:t>
            </a:r>
            <a:r>
              <a:rPr lang="uk-UA" sz="2800" dirty="0" err="1" smtClean="0"/>
              <a:t>nomos</a:t>
            </a:r>
            <a:r>
              <a:rPr lang="uk-UA" sz="2800" dirty="0" smtClean="0"/>
              <a:t> — закон) — наукова дисципліна, що комплексно вивчає проблеми взаємодії людини й техніки в конкретних умовах трудової діяльності з метою оптимізації знарядь, умов й організації праці. Ергономіка вивчає рухи людського тіла під час роботи, витрати енергії та продуктивність конкретної праці людини</a:t>
            </a:r>
            <a:r>
              <a:rPr lang="uk-UA" sz="2800" dirty="0" smtClean="0"/>
              <a:t>.</a:t>
            </a:r>
            <a:endParaRPr lang="uk-UA" sz="2800" dirty="0" smtClean="0"/>
          </a:p>
        </p:txBody>
      </p:sp>
      <p:pic>
        <p:nvPicPr>
          <p:cNvPr id="1026" name="Picture 2" descr="C:\Users\ernes_000\Desktop\SafetyEr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716" y="4581128"/>
            <a:ext cx="1946836" cy="194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uk-UA" b="1" i="1" dirty="0" smtClean="0"/>
              <a:t>Етапи становлення ергономіки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uk-UA" dirty="0" smtClean="0"/>
              <a:t>До кінця XX ст. виділилися </a:t>
            </a:r>
            <a:r>
              <a:rPr lang="uk-UA" b="1" i="1" dirty="0" smtClean="0"/>
              <a:t>три</a:t>
            </a:r>
            <a:r>
              <a:rPr lang="uk-UA" dirty="0" smtClean="0"/>
              <a:t> головних </a:t>
            </a:r>
            <a:r>
              <a:rPr lang="uk-UA" b="1" i="1" dirty="0" smtClean="0"/>
              <a:t>напрямки</a:t>
            </a:r>
            <a:r>
              <a:rPr lang="uk-UA" dirty="0" smtClean="0"/>
              <a:t> всередині і ергономіки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uk-UA" dirty="0" smtClean="0"/>
              <a:t>У 2010 р. Міжнародною асоціацією ергономіки (ІЕА) було прийнято більш широке </a:t>
            </a:r>
            <a:r>
              <a:rPr lang="uk-UA" i="1" dirty="0" smtClean="0"/>
              <a:t>визначення ергономіки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Залежно від цілей і завдань, розв’язуваних ергономікою, розрізняють такі </a:t>
            </a:r>
            <a:r>
              <a:rPr lang="uk-UA" b="1" i="1" dirty="0" smtClean="0"/>
              <a:t>розділи</a:t>
            </a:r>
            <a:r>
              <a:rPr lang="uk-UA" dirty="0" smtClean="0"/>
              <a:t> </a:t>
            </a:r>
            <a:r>
              <a:rPr lang="uk-UA" b="1" i="1" dirty="0" smtClean="0"/>
              <a:t>ергономіки</a:t>
            </a:r>
            <a:r>
              <a:rPr lang="uk-UA" dirty="0" smtClean="0"/>
              <a:t>: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93812" y="1628800"/>
          <a:ext cx="1033263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477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692696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Ергономічні </a:t>
            </a:r>
            <a:r>
              <a:rPr lang="uk-UA" b="1" i="1" dirty="0" smtClean="0"/>
              <a:t>вимоги до знарядь праці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Ергономічні вимоги висуваються до тих елементів знаряддя праці, що сполучені з людиною при виконанні нею трудових дій у процесі експлуатації, монтажу, ремонту, регулювання, транспортування й зберігання.</a:t>
            </a:r>
          </a:p>
          <a:p>
            <a:r>
              <a:rPr lang="uk-UA" i="1" dirty="0" smtClean="0"/>
              <a:t>Виробнича обстановка</a:t>
            </a:r>
            <a:r>
              <a:rPr lang="uk-UA" dirty="0" smtClean="0"/>
              <a:t> — це взаємозалежний комплекс факто­рів і елементів середовища, що оточують людину в процесі праці та впливають на її здоров’я, величину енергетичних витрат у цілому й на виконання конкретних дій, працездатність і продуктивність, самопочуття та емоційний стан.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C:\Users\ernes_000\Desktop\compan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620" y="4725144"/>
            <a:ext cx="3490646" cy="1945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Елементи</a:t>
            </a:r>
            <a:r>
              <a:rPr lang="uk-UA" dirty="0" smtClean="0"/>
              <a:t> </a:t>
            </a:r>
            <a:r>
              <a:rPr lang="uk-UA" b="1" i="1" dirty="0" smtClean="0"/>
              <a:t>виробничої</a:t>
            </a:r>
            <a:r>
              <a:rPr lang="uk-UA" dirty="0" smtClean="0"/>
              <a:t> </a:t>
            </a:r>
            <a:r>
              <a:rPr lang="uk-UA" b="1" i="1" dirty="0" smtClean="0"/>
              <a:t>обстановки</a:t>
            </a:r>
            <a:r>
              <a:rPr lang="uk-UA" dirty="0" smtClean="0"/>
              <a:t> розподіляються на три </a:t>
            </a:r>
            <a:r>
              <a:rPr lang="uk-UA" b="1" i="1" dirty="0" smtClean="0"/>
              <a:t>групи</a:t>
            </a:r>
            <a:r>
              <a:rPr lang="uk-UA" dirty="0" smtClean="0"/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Групи вимог до знарядь праці</a:t>
            </a:r>
            <a:r>
              <a:rPr lang="en-US" dirty="0" smtClean="0"/>
              <a:t>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7828" y="1700808"/>
          <a:ext cx="100811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456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TS102804846</vt:lpstr>
      <vt:lpstr>Ергономіка в структурі перетворювальної діяльності</vt:lpstr>
      <vt:lpstr>Ergonomics??? What is it???</vt:lpstr>
      <vt:lpstr>Етапи становлення ергономіки</vt:lpstr>
      <vt:lpstr>До кінця XX ст. виділилися три головних напрямки всередині і ергономіки</vt:lpstr>
      <vt:lpstr>У 2010 р. Міжнародною асоціацією ергономіки (ІЕА) було прийнято більш широке визначення ергономіки</vt:lpstr>
      <vt:lpstr>Залежно від цілей і завдань, розв’язуваних ергономікою, розрізняють такі розділи ергономіки:</vt:lpstr>
      <vt:lpstr>      Ергономічні вимоги до знарядь праці </vt:lpstr>
      <vt:lpstr>Елементи виробничої обстановки розподіляються на три групи:</vt:lpstr>
      <vt:lpstr>Групи вимог до знарядь праці:</vt:lpstr>
      <vt:lpstr>Ергономічні властивості</vt:lpstr>
      <vt:lpstr>Приклади ергомічних рішень:</vt:lpstr>
      <vt:lpstr>Thanks for your attention ☕ ☕ ☕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2013-10-09T17:46:19Z</dcterms:created>
  <dcterms:modified xsi:type="dcterms:W3CDTF">2013-10-09T19:25:06Z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