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8458200" cy="1222375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B0F0"/>
                </a:solidFill>
                <a:latin typeface="Arial Black" pitchFamily="34" charset="0"/>
              </a:rPr>
              <a:t>Культурно-Історичні </a:t>
            </a:r>
            <a:r>
              <a:rPr lang="uk-UA" dirty="0" err="1" smtClean="0">
                <a:solidFill>
                  <a:srgbClr val="00B0F0"/>
                </a:solidFill>
                <a:latin typeface="Arial Black" pitchFamily="34" charset="0"/>
              </a:rPr>
              <a:t>пам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’</a:t>
            </a:r>
            <a:r>
              <a:rPr lang="uk-UA" dirty="0" smtClean="0">
                <a:solidFill>
                  <a:srgbClr val="00B0F0"/>
                </a:solidFill>
                <a:latin typeface="Arial Black" pitchFamily="34" charset="0"/>
              </a:rPr>
              <a:t>ятки Індії</a:t>
            </a:r>
            <a:endParaRPr lang="ru-RU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edia-cdn.tripadvisor.com/media/photo-s/01/4f/6f/94/fort-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4638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aganrog-tourist.ru/wp-content/gallery/predlojenie-3/tmpk3vnhh_html_m581da3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0B0F0"/>
                </a:solidFill>
              </a:rPr>
              <a:t>Золотий</a:t>
            </a:r>
            <a:r>
              <a:rPr lang="ru-RU" b="1" dirty="0" smtClean="0">
                <a:solidFill>
                  <a:srgbClr val="00B0F0"/>
                </a:solidFill>
              </a:rPr>
              <a:t> храм </a:t>
            </a:r>
            <a:r>
              <a:rPr lang="ru-RU" b="1" dirty="0" err="1" smtClean="0">
                <a:solidFill>
                  <a:srgbClr val="00B0F0"/>
                </a:solidFill>
              </a:rPr>
              <a:t>Хармандір-Сахіб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http://s0.tochka.net/travel/g_9758/img_10/nwtlnedvtlvmgak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1525"/>
            <a:ext cx="9144000" cy="608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rirodadi.ru/wp-content/uploads/2012/03/zolotoy-hram-harmandir-sahi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vdorogu.taba.ru/fid/cnRlaW1hZ2U6ZTNlOTYwN2Q5OWQ1OTEwNDFmNWI4NGFmODZlNDdlNjQvLw/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err="1" smtClean="0">
                <a:solidFill>
                  <a:srgbClr val="00B0F0"/>
                </a:solidFill>
              </a:rPr>
              <a:t>Вірупакші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8674" name="Picture 2" descr="http://lifeglobe.net/media/entry/265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7549"/>
            <a:ext cx="9144000" cy="4980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vaskovich.ru/gallery/goa2012/_MG_1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Усипальня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Ітемад-уд-Даули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31746" name="Picture 2" descr="http://s0.tochka.net/travel/g_9758/img_10/jryugkxhvjbhreu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0.tochka.net/travel/g_9758/img_10/prnferpefsnip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2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Храм </a:t>
            </a:r>
            <a:r>
              <a:rPr lang="ru-RU" b="1" dirty="0" err="1" smtClean="0">
                <a:solidFill>
                  <a:srgbClr val="00B0F0"/>
                </a:solidFill>
              </a:rPr>
              <a:t>Лакшмі-Нараяни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3794" name="Picture 2" descr="http://s0.tochka.net/travel/g_9758/img_10/iorkgtunouvnrx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1347"/>
            <a:ext cx="8388424" cy="5596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.mypleer.com/news/uploads/2012/11/Diwali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upload.wikimedia.org/wikipedia/commons/thumb/0/04/Lakshmi_Narayan_Temple_in_Delhi.jpg/280px-Lakshmi_Narayan_Temple_in_Del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3"/>
            <a:ext cx="5148064" cy="6857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kalipso.kiev.ua/india/img/Nin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932040" cy="3695066"/>
          </a:xfrm>
          <a:prstGeom prst="rect">
            <a:avLst/>
          </a:prstGeom>
          <a:noFill/>
        </p:spPr>
      </p:pic>
      <p:pic>
        <p:nvPicPr>
          <p:cNvPr id="37892" name="Picture 4" descr="http://de-tur.com/wp-content/uploads/2012/10/%D0%93%D0%9E%D0%90-%D0%98%D0%9D%D0%94%D0%98%D0%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5204" y="3645025"/>
            <a:ext cx="4768796" cy="3212976"/>
          </a:xfrm>
          <a:prstGeom prst="rect">
            <a:avLst/>
          </a:prstGeom>
          <a:noFill/>
        </p:spPr>
      </p:pic>
      <p:pic>
        <p:nvPicPr>
          <p:cNvPr id="37894" name="Picture 6" descr="http://www.touravia.info/wp-content/uploads/image/image/ind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4387415" cy="3212976"/>
          </a:xfrm>
          <a:prstGeom prst="rect">
            <a:avLst/>
          </a:prstGeom>
          <a:noFill/>
        </p:spPr>
      </p:pic>
      <p:pic>
        <p:nvPicPr>
          <p:cNvPr id="37896" name="Picture 8" descr="http://www.autotravel.ua/images/doc/e/7/e7cb9d9-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"/>
            <a:ext cx="4788023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Тадж-Махал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5362" name="Picture 2" descr="http://s0.tochka.net/travel/g_9758/img_10/shutterstock-5053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444208" cy="4833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visa2012.com/uploads/2012/in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molomo.ru/img/in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B0F0"/>
                </a:solidFill>
              </a:rPr>
              <a:t>печери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Аджанти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8434" name="Picture 2" descr="http://s0.tochka.net/travel/g_9758/img_10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06742"/>
            <a:ext cx="7668344" cy="5751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svit.my-vision.info/site_foto/pesheri-ajant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3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8412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форт </a:t>
            </a:r>
            <a:r>
              <a:rPr lang="ru-RU" b="1" dirty="0" err="1" smtClean="0">
                <a:solidFill>
                  <a:srgbClr val="00B0F0"/>
                </a:solidFill>
              </a:rPr>
              <a:t>Джайсалмер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1506" name="Picture 2" descr="http://s0.tochka.net/travel/g_9758/img_10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1525"/>
            <a:ext cx="9144000" cy="608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indostan.ru/indiya/foto-video/3630/10405_3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</TotalTime>
  <Words>18</Words>
  <Application>Microsoft Office PowerPoint</Application>
  <PresentationFormat>Экран (4:3)</PresentationFormat>
  <Paragraphs>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Культурно-Історичні пам’ятки Індії</vt:lpstr>
      <vt:lpstr>Слайд 2</vt:lpstr>
      <vt:lpstr>Тадж-Махал</vt:lpstr>
      <vt:lpstr>Слайд 4</vt:lpstr>
      <vt:lpstr>Слайд 5</vt:lpstr>
      <vt:lpstr>печери Аджанти</vt:lpstr>
      <vt:lpstr>Слайд 7</vt:lpstr>
      <vt:lpstr>форт Джайсалмер</vt:lpstr>
      <vt:lpstr>Слайд 9</vt:lpstr>
      <vt:lpstr>Слайд 10</vt:lpstr>
      <vt:lpstr>Слайд 11</vt:lpstr>
      <vt:lpstr>Золотий храм Хармандір-Сахіб </vt:lpstr>
      <vt:lpstr>Слайд 13</vt:lpstr>
      <vt:lpstr>Слайд 14</vt:lpstr>
      <vt:lpstr> Вірупакші </vt:lpstr>
      <vt:lpstr>Слайд 16</vt:lpstr>
      <vt:lpstr> Усипальня Ітемад-уд-Даули</vt:lpstr>
      <vt:lpstr>Слайд 18</vt:lpstr>
      <vt:lpstr>Храм Лакшмі-Нараяни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Культурно-Історичні пам’ятки Індії</dc:title>
  <cp:lastModifiedBy>RePack by SPecialiST</cp:lastModifiedBy>
  <cp:revision>5</cp:revision>
  <dcterms:modified xsi:type="dcterms:W3CDTF">2013-02-18T20:15:33Z</dcterms:modified>
</cp:coreProperties>
</file>