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AB8A5-C7A7-4238-80BA-61C5F09CC33A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5A683B-F0CC-4700-A668-17FFF82F9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Charitable organizations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://static.infowars.com/2010/08/i/article-images/rockefeller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3781425"/>
            <a:ext cx="3038475" cy="3076575"/>
          </a:xfrm>
          <a:prstGeom prst="rect">
            <a:avLst/>
          </a:prstGeom>
          <a:noFill/>
        </p:spPr>
      </p:pic>
      <p:pic>
        <p:nvPicPr>
          <p:cNvPr id="87048" name="Picture 8" descr="http://blog.amin.org/mahmoud1978/files/2012/10/45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64003"/>
          </a:xfrm>
          <a:prstGeom prst="rect">
            <a:avLst/>
          </a:prstGeom>
          <a:noFill/>
        </p:spPr>
      </p:pic>
      <p:pic>
        <p:nvPicPr>
          <p:cNvPr id="87050" name="Picture 10" descr="http://elproyectomatriz.files.wordpress.com/2010/03/rockefeller-foundation1.jpg?w=417&amp;h=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1"/>
            <a:ext cx="6084168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332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Rokfeller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Foundation is a charitable organization and a private foundation.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9" name="Picture 5" descr="http://euro-med.dk/bil/billederrockefeller-foun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malawivoice.com/wp-content/uploads/2012/10/Rockerfeller-Foun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0017"/>
            <a:ext cx="9144000" cy="4997983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462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was founded by a famous business man John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Rokfeller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his son John.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main historic mission is to help the mankind in different fields.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greenetvert.fr/2012/wp-content/uploads/2013/10/Mexico-pollution-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www.webfoundation.org/wp-content/uploads/2012/09/F_F_Logo_Primary_FOR_PRIN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144001" cy="7029400"/>
          </a:xfrm>
          <a:prstGeom prst="rect">
            <a:avLst/>
          </a:prstGeom>
          <a:noFill/>
        </p:spPr>
      </p:pic>
      <p:pic>
        <p:nvPicPr>
          <p:cNvPr id="5" name="Picture 6" descr="http://b.vimeocdn.com/ps/227/796/2277961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8642"/>
            <a:ext cx="2771800" cy="27793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4283968" y="12651"/>
            <a:ext cx="48600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Ford”  s Foundation is an American charity  foundation.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was founded to finance different projects and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programmes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support democracy, to diminish poverty  and to develop international cooperation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AutoShape 3" descr="http://transform.transformativechange.org/files/money-handsworl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67" name="Picture 7" descr="http://1.bp.blogspot.com/-Lg19LhP9sbM/ThdFZTxQIXI/AAAAAAAAAL0/oMkofFMDapA/s1600/Ford%2BBl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95739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nation.co.ke/image/view/-/1185714/medRes/271564/-/s596fpz/-/dnkibaki200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788024" cy="4005064"/>
          </a:xfrm>
          <a:prstGeom prst="rect">
            <a:avLst/>
          </a:prstGeom>
          <a:noFill/>
        </p:spPr>
      </p:pic>
      <p:pic>
        <p:nvPicPr>
          <p:cNvPr id="93188" name="Picture 4" descr="http://www.nycgo.com/images/460x285/03_FordFoundationAtrium_V1_460x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852936"/>
            <a:ext cx="4381500" cy="4005064"/>
          </a:xfrm>
          <a:prstGeom prst="rect">
            <a:avLst/>
          </a:prstGeom>
          <a:noFill/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46936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staft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foundation is in New York.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was founded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1936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Enselan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Ford his son Henry and two directors.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2.bp.blogspot.com/-xlszbc7ETlA/TWVSWC_zzCI/AAAAAAAAB2s/QGqe_6UqyDg/s1600/aaford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3391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Endsel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s death in 1943 and Henry Ford» s  death  in 1947 Henry Ford 2 became the director.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1952  the Foundation opened his first international office in New Deli, India.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5" name="Picture 3" descr="http://scuffproductions.com/scuff/nyc/images/150%20Ford%20Foundation%20Lobby%20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9"/>
            <a:ext cx="4788023" cy="4797152"/>
          </a:xfrm>
          <a:prstGeom prst="rect">
            <a:avLst/>
          </a:prstGeom>
          <a:noFill/>
        </p:spPr>
      </p:pic>
      <p:pic>
        <p:nvPicPr>
          <p:cNvPr id="95239" name="Picture 7" descr="http://www.fordfoundation.org/Images/newsroom/garment_workers_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9"/>
            <a:ext cx="4355976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1.bp.blogspot.com/-Lg19LhP9sbM/ThdFZTxQIXI/AAAAAAAAAL0/oMkofFMDapA/s1600/Ford+Bl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martkpis.com/blog/wp-content/uploads/Gates-Foundatio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ad009cdnb.archdaily.net/wp-content/uploads/2011/12/1325096420-4297214383-028f67136a-o-528x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9"/>
            <a:ext cx="5076056" cy="4437112"/>
          </a:xfrm>
          <a:prstGeom prst="rect">
            <a:avLst/>
          </a:prstGeom>
          <a:noFill/>
        </p:spPr>
      </p:pic>
      <p:pic>
        <p:nvPicPr>
          <p:cNvPr id="97282" name="Picture 2" descr="http://www.fordifp.net/Portals/0/images/Yi%20Xiaohua_we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067944" cy="4437112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34551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90788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the end of 1980s this Foundation began to help in the fighting with AIDS.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Thank you for your attention!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3" name="Picture 9" descr="http://i1084.photobucket.com/albums/j413/chimenbarca/fcb_7/bill_va_benh_bai_l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068959"/>
          </a:xfrm>
          <a:prstGeom prst="rect">
            <a:avLst/>
          </a:prstGeom>
          <a:noFill/>
        </p:spPr>
      </p:pic>
      <p:pic>
        <p:nvPicPr>
          <p:cNvPr id="10" name="Picture 7" descr="http://mamamia-cdn.s3.amazonaws.com/wp-content/uploads/2013/05/Screen-shot-2013-05-29-at-7.20.29-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0689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3645023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Bill &amp; Melinda Gates Foundation is the biggest  charitable foundation in the world.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ews.bbcimg.co.uk/media/images/49546000/jpg/_49546915_0104403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was founded by Bill Gates and his wife Melinda in 1994.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loomberg.com/image/iYR6X3GSxm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foundation is situated in Seattle state Washington.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alo.co/sites/default/files/imagecache/Main_Galeria_Vertical_720_438/g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-4356"/>
            <a:ext cx="8284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fund is about 26 billiard dollars.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sanitationdrive2015.org/wp-content/uploads/2013/05/Gates-Foundatio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4499992" cy="4437112"/>
          </a:xfrm>
          <a:prstGeom prst="rect">
            <a:avLst/>
          </a:prstGeom>
          <a:noFill/>
        </p:spPr>
      </p:pic>
      <p:pic>
        <p:nvPicPr>
          <p:cNvPr id="83972" name="Picture 4" descr="http://default.webjunction.org/content/dam/WebJunction/Images/webjunction/making-a-worldwide-impac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420888"/>
            <a:ext cx="4762500" cy="4437112"/>
          </a:xfrm>
          <a:prstGeom prst="rect">
            <a:avLst/>
          </a:prstGeom>
          <a:noFill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-1059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2006 the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mumber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this foundation Warren Buffet donated 37 million dollars.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digitaljournal.com/img/8/7/8/i/3/8/7/p-large/billmelindag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451338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 was the biggest donation in the history of the USA.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perfectdayhamburg.de/sites/default/files/styles/work_page/public/blog-images/3b771fd0ea7bcf66282eb60221d68831_bill_gate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26812" cy="5373216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-2306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main aim of this foundation is to support the system of health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careness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to overcome the famine in poor countries.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rgbClr val="20C8F7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252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Charitable organizations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14</cp:revision>
  <dcterms:created xsi:type="dcterms:W3CDTF">2014-02-01T17:35:36Z</dcterms:created>
  <dcterms:modified xsi:type="dcterms:W3CDTF">2014-02-02T18:44:16Z</dcterms:modified>
</cp:coreProperties>
</file>