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86447" autoAdjust="0"/>
  </p:normalViewPr>
  <p:slideViewPr>
    <p:cSldViewPr>
      <p:cViewPr>
        <p:scale>
          <a:sx n="100" d="100"/>
          <a:sy n="100" d="100"/>
        </p:scale>
        <p:origin x="-474" y="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5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7FD537-2920-4708-860A-01CB89FAB6D1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DD02ADF-2ED0-4231-9868-05B720A018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D537-2920-4708-860A-01CB89FAB6D1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2ADF-2ED0-4231-9868-05B720A018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D537-2920-4708-860A-01CB89FAB6D1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2ADF-2ED0-4231-9868-05B720A018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7FD537-2920-4708-860A-01CB89FAB6D1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D02ADF-2ED0-4231-9868-05B720A018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7FD537-2920-4708-860A-01CB89FAB6D1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DD02ADF-2ED0-4231-9868-05B720A018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D537-2920-4708-860A-01CB89FAB6D1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2ADF-2ED0-4231-9868-05B720A018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D537-2920-4708-860A-01CB89FAB6D1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2ADF-2ED0-4231-9868-05B720A018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7FD537-2920-4708-860A-01CB89FAB6D1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D02ADF-2ED0-4231-9868-05B720A018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D537-2920-4708-860A-01CB89FAB6D1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02ADF-2ED0-4231-9868-05B720A018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7FD537-2920-4708-860A-01CB89FAB6D1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D02ADF-2ED0-4231-9868-05B720A018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7FD537-2920-4708-860A-01CB89FAB6D1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D02ADF-2ED0-4231-9868-05B720A0184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7FD537-2920-4708-860A-01CB89FAB6D1}" type="datetimeFigureOut">
              <a:rPr lang="ru-RU" smtClean="0"/>
              <a:pPr/>
              <a:t>14.04.2014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D02ADF-2ED0-4231-9868-05B720A018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7858180" cy="157163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/>
          <a:p>
            <a:r>
              <a:rPr lang="ru-RU" sz="2800" cap="all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Проект на виготовлення художн</a:t>
            </a:r>
            <a:r>
              <a:rPr lang="uk-UA" sz="2800" cap="all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іх композицій з паперу </a:t>
            </a:r>
            <a:r>
              <a:rPr lang="uk-UA" sz="2800" cap="all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“квілінг”</a:t>
            </a:r>
            <a:endParaRPr lang="ru-RU" sz="2800" cap="all" dirty="0">
              <a:solidFill>
                <a:schemeClr val="accent3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786190"/>
            <a:ext cx="4043346" cy="2786082"/>
          </a:xfrm>
        </p:spPr>
        <p:txBody>
          <a:bodyPr>
            <a:noAutofit/>
          </a:bodyPr>
          <a:lstStyle/>
          <a:p>
            <a:pPr algn="l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Виконала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учитель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обслуговуючої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праці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Жашківської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спеціалізованої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школи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№1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поглибленим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вивченням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окремих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предметів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Жашківської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Районної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Ради,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Черкаської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області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Маковецька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К.А.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67706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643050"/>
            <a:ext cx="2214578" cy="2190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Quilling_dreams_by_iron_maiden_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4071942"/>
            <a:ext cx="2071702" cy="2246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Quilling_dreams_by_iron_maiden_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714488"/>
            <a:ext cx="2743200" cy="196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42852"/>
            <a:ext cx="4043362" cy="631844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 - аналоги</a:t>
            </a:r>
            <a:endParaRPr lang="ru-RU" dirty="0"/>
          </a:p>
        </p:txBody>
      </p:sp>
      <p:pic>
        <p:nvPicPr>
          <p:cNvPr id="4" name="Содержимое 3" descr="82090906_large_81022147_30035751313752m750x740u2fb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8" y="1357298"/>
            <a:ext cx="3214710" cy="3786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8578756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357298"/>
            <a:ext cx="3429000" cy="3929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6543692" cy="77472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4.Схема виконання виробу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navchan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4857784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528cdcacfe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142984"/>
            <a:ext cx="3357586" cy="4357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5.Що надихнуло на  </a:t>
            </a:r>
            <a:b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виготовлення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758138" cy="4857784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  Після того, як я ознайомилася з схемою виготовлення  квілінгу, то зрозуміла, що це буде прекрасний подарунок на будь-яке свято для моїх друзів чи рідних. Також мені сподобався квілінг тим, що ти завжди можеш дати волю своїй уяві і твій виріб обов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`язково буде ексклюзивним.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48537973_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4143380"/>
            <a:ext cx="257175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472254" cy="70328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6.Використання квілінгу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85860"/>
            <a:ext cx="8286808" cy="4873752"/>
          </a:xfrm>
        </p:spPr>
        <p:txBody>
          <a:bodyPr/>
          <a:lstStyle/>
          <a:p>
            <a:pPr marL="457200" indent="-457200">
              <a:buNone/>
            </a:pPr>
            <a:r>
              <a:rPr lang="uk-UA" dirty="0" smtClean="0"/>
              <a:t>    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З квілінгу можна виготовити не тільки картини, які ми можемо почепити на стіну, а й наприклад: сережки, намисто чи будь-яку іншу нагрудну прикрасу, прикраси в волосся чи на одяг та ще багато інших ідей для інтер'єру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pPr>
              <a:buNone/>
            </a:pPr>
            <a:r>
              <a:rPr lang="uk-UA" dirty="0" smtClean="0"/>
              <a:t>    </a:t>
            </a:r>
          </a:p>
        </p:txBody>
      </p:sp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214686"/>
            <a:ext cx="242889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ірники ЧБ квілінг 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214686"/>
            <a:ext cx="228601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59843193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214686"/>
            <a:ext cx="207170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-BJbwBx5L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786322"/>
            <a:ext cx="149153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xc0k6rqsq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4786322"/>
            <a:ext cx="171001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4786322"/>
            <a:ext cx="135732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31570_64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86512" y="4786322"/>
            <a:ext cx="1809746" cy="1743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4686304" cy="560406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7.Заключний етап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857232"/>
            <a:ext cx="8072494" cy="37147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Невдовзі я завершила свій виріб. Я залишилася дуже </a:t>
            </a:r>
            <a:r>
              <a:rPr lang="uk-UA" smtClean="0"/>
              <a:t>задоволена своєю </a:t>
            </a:r>
            <a:r>
              <a:rPr lang="uk-UA" dirty="0" smtClean="0"/>
              <a:t>роботою. Мій виріб відповідає таким вимогам: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 Оригінальний;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 Простий у виготовленні;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  Не потребує великих матеріальних затрат;</a:t>
            </a:r>
            <a:br>
              <a:rPr lang="uk-UA" dirty="0" smtClean="0"/>
            </a:br>
            <a:endParaRPr lang="uk-UA" dirty="0" smtClean="0"/>
          </a:p>
          <a:p>
            <a:pPr>
              <a:buNone/>
            </a:pPr>
            <a:r>
              <a:rPr lang="uk-UA" dirty="0" smtClean="0"/>
              <a:t>   Я обов'язково почну працювати над новим виробом. Бажаю всім ознайомитися з цим видом мистецтва і це принесе вам тільки задоволення.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1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500570"/>
            <a:ext cx="171451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0e1aac36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786322"/>
            <a:ext cx="221457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j66778_12656607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4572008"/>
            <a:ext cx="192882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642918"/>
            <a:ext cx="2400288" cy="72547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Зміст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786050" y="1857364"/>
            <a:ext cx="5757874" cy="41434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1.Організаційно-підготовчий етап.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1.1.Вступна частина проекту.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1.2. Історія виникнення “квілінгу”.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2.Підбір матеріалів та   інструментів.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3.Моделі-аналоги.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4.Схема виконання виробу.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5.Що надихнуло на виготовлення.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6.Використання “квілінгу”.</a:t>
            </a:r>
          </a:p>
          <a:p>
            <a:pPr>
              <a:lnSpc>
                <a:spcPct val="80000"/>
              </a:lnSpc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7.Заключний етап.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sCHDMq7rAW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221457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1022155_30035751313768m750x740u3b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429000"/>
            <a:ext cx="207170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858180" cy="114300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uk-UA" sz="36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1.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Організаційно-підготовчий</a:t>
            </a:r>
            <a:b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етап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7467600" cy="4186254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Вперше я побачила вироби з “квілінгу” на шкільній виставці і дуже захотіла зробити щось подібне. Я ознайомилася з цим мистецтвом в Інтернеті та розглянула чимало варіантів робіт. Потім я придбала собі потрібні інструменти і ще раз ознайомилася з технікою виготовлення виробу. Для цього виду мистецтва треба мати гарну уяву та терпіння. Але насправді він дуже легкий у виконанні, не завдасть великих затрат.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8578756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5214950"/>
            <a:ext cx="2357454" cy="1474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1.1 Вступна частина проекту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7467600" cy="34718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 не раз бачила в торгових точках листівки ручної роботи з загадковими, але чудовими візерунками з паперу. Тепер я знаю, що їх робили майстри бумагоскручування і що я також запросто можу створити щось подібне.</a:t>
            </a:r>
          </a:p>
          <a:p>
            <a:pPr>
              <a:buNone/>
            </a:pP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  Згодом я зрозуміла, що такі прекрасні вироби може зробити будь-хто бажаючий. Цей вид мистецтва доступний кожному.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25-kvilling-d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643446"/>
            <a:ext cx="2571768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643446"/>
            <a:ext cx="228601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825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1.2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сторія виникнення «квілінгу»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8043890" cy="4616588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Квілінг (англ. Quilling – від слова quill (пташине перо)), або по-іншому - бумагоскручування - це мистецтво виготовлення квітів з паперових стрічок. Давнє японське мистецтво паперопластики, прийшло в середні віки до Європи і зі стрімкою швидкістю завоювало популярність і весь вільний час світських дам. Години дозвілля вони повністю присвячували цьому новому віянню моди, виготовляючи рамки для картин, подарунки, саморобки, предмети декору та іграшки. А особливі майстрині своєї справи покривали мініатюрні прикраси золотою фарбою, так що вони як дві краплі води були схожі на справжнє золото!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Хоча достовірно походження квілінгу не відоме, вважається що він з`явився одразу після винайдення паперу, в Китаї у 105 н.е. Інші джерела стверджують, що квілінг практикувався у Давньому Єгипті. Одне можна сказати напевно – квілінг має дуже багату історію.</a:t>
            </a:r>
          </a:p>
          <a:p>
            <a:endParaRPr lang="ru-RU" dirty="0"/>
          </a:p>
        </p:txBody>
      </p:sp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785794"/>
            <a:ext cx="3676650" cy="92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972452" cy="654032"/>
          </a:xfrm>
        </p:spPr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Підбір матеріалів та інструментів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467600" cy="3000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Інструменти для квілінгу бувають різні. Проте, для виконання робіт у техніці паперокручення спеціальні інструменти мати не обов`язково. Проте обов`язково мати такі інструменти для роботи, як: шило чи пластмасову або металеву паличку з розщепленим кінцем, лінійку з колами, ножиці, клей та пінцет.</a:t>
            </a:r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Готові нарізані смужки паперу різного кольору можна купити у спеціалізованих магазинах або зробити самим за допомогою ножиць, олівця та лінійки. Стандартна ширина смужки приблизно 3 – 7мм. Але краще брати папір завширшки 3 мм., тоді виріб буде мати охайніший вигляд.</a:t>
            </a:r>
            <a:endParaRPr lang="ru-RU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929066"/>
            <a:ext cx="314327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d66h7VaoZ5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000504"/>
            <a:ext cx="321471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4786346" cy="928686"/>
          </a:xfrm>
        </p:spPr>
        <p:txBody>
          <a:bodyPr>
            <a:normAutofit/>
          </a:bodyPr>
          <a:lstStyle/>
          <a:p>
            <a:r>
              <a:rPr lang="uk-UA" b="1" dirty="0" smtClean="0"/>
              <a:t> 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 - аналоги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24040313566004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53472" y="1580909"/>
            <a:ext cx="3586717" cy="36403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kvi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571612"/>
            <a:ext cx="3500442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14290"/>
            <a:ext cx="4471990" cy="642934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 - аналоги</a:t>
            </a:r>
            <a:endParaRPr lang="ru-RU" dirty="0"/>
          </a:p>
        </p:txBody>
      </p:sp>
      <p:pic>
        <p:nvPicPr>
          <p:cNvPr id="4" name="Содержимое 3" descr="zuH5Xgr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3429024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428736"/>
            <a:ext cx="3500462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85728"/>
            <a:ext cx="4043362" cy="642934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 - аналоги</a:t>
            </a:r>
            <a:endParaRPr lang="ru-RU" dirty="0"/>
          </a:p>
        </p:txBody>
      </p:sp>
      <p:pic>
        <p:nvPicPr>
          <p:cNvPr id="4" name="Содержимое 3" descr="kviling-odess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2928958" cy="3014991"/>
          </a:xfrm>
          <a:prstGeom prst="roundRect">
            <a:avLst>
              <a:gd name="adj" fmla="val 1606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85855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071546"/>
            <a:ext cx="2928925" cy="2846213"/>
          </a:xfrm>
          <a:prstGeom prst="roundRect">
            <a:avLst>
              <a:gd name="adj" fmla="val 1107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bbe2823d163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4286256"/>
            <a:ext cx="2714644" cy="2214554"/>
          </a:xfrm>
          <a:prstGeom prst="roundRect">
            <a:avLst>
              <a:gd name="adj" fmla="val 13998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347</TotalTime>
  <Words>583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Проект на виготовлення художніх композицій з паперу “квілінг”</vt:lpstr>
      <vt:lpstr>Зміст</vt:lpstr>
      <vt:lpstr>  1.Організаційно-підготовчий                         етап</vt:lpstr>
      <vt:lpstr>1.1 Вступна частина проекту</vt:lpstr>
      <vt:lpstr>1.2 Історія виникнення «квілінгу»</vt:lpstr>
      <vt:lpstr>2. Підбір матеріалів та інструментів</vt:lpstr>
      <vt:lpstr> Моделі - аналоги</vt:lpstr>
      <vt:lpstr>Моделі - аналоги</vt:lpstr>
      <vt:lpstr>Моделі - аналоги</vt:lpstr>
      <vt:lpstr>Моделі - аналоги</vt:lpstr>
      <vt:lpstr>4.Схема виконання виробу</vt:lpstr>
      <vt:lpstr>5.Що надихнуло на                             виготовлення</vt:lpstr>
      <vt:lpstr>6.Використання квілінгу</vt:lpstr>
      <vt:lpstr>7.Заключний етап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36</cp:revision>
  <dcterms:created xsi:type="dcterms:W3CDTF">2013-02-08T09:47:33Z</dcterms:created>
  <dcterms:modified xsi:type="dcterms:W3CDTF">2014-04-14T18:51:11Z</dcterms:modified>
</cp:coreProperties>
</file>