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77" autoAdjust="0"/>
    <p:restoredTop sz="94660"/>
  </p:normalViewPr>
  <p:slideViewPr>
    <p:cSldViewPr>
      <p:cViewPr varScale="1">
        <p:scale>
          <a:sx n="68" d="100"/>
          <a:sy n="68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F7033-46B4-4841-BD4F-832FD9A4460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CD610-E5D9-473D-8DEF-ACBAF8ECC0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CD610-E5D9-473D-8DEF-ACBAF8ECC0A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2D1786-D663-4E94-AFDC-3814B5670B1E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D4FF440-D16D-48F3-8ECA-D7C98D758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1786-D663-4E94-AFDC-3814B5670B1E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F440-D16D-48F3-8ECA-D7C98D758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1786-D663-4E94-AFDC-3814B5670B1E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F440-D16D-48F3-8ECA-D7C98D758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2D1786-D663-4E94-AFDC-3814B5670B1E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4FF440-D16D-48F3-8ECA-D7C98D758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2D1786-D663-4E94-AFDC-3814B5670B1E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D4FF440-D16D-48F3-8ECA-D7C98D758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1786-D663-4E94-AFDC-3814B5670B1E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F440-D16D-48F3-8ECA-D7C98D758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1786-D663-4E94-AFDC-3814B5670B1E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F440-D16D-48F3-8ECA-D7C98D758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2D1786-D663-4E94-AFDC-3814B5670B1E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4FF440-D16D-48F3-8ECA-D7C98D758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D1786-D663-4E94-AFDC-3814B5670B1E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FF440-D16D-48F3-8ECA-D7C98D758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2D1786-D663-4E94-AFDC-3814B5670B1E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4FF440-D16D-48F3-8ECA-D7C98D758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2D1786-D663-4E94-AFDC-3814B5670B1E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4FF440-D16D-48F3-8ECA-D7C98D758F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2D1786-D663-4E94-AFDC-3814B5670B1E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4FF440-D16D-48F3-8ECA-D7C98D758F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2472" y="188640"/>
            <a:ext cx="6771528" cy="1468760"/>
          </a:xfrm>
        </p:spPr>
        <p:txBody>
          <a:bodyPr/>
          <a:lstStyle/>
          <a:p>
            <a:r>
              <a:rPr lang="ru-RU" dirty="0" err="1" smtClean="0"/>
              <a:t>Африканські</a:t>
            </a:r>
            <a:r>
              <a:rPr lang="ru-RU" dirty="0" smtClean="0"/>
              <a:t> </a:t>
            </a:r>
            <a:r>
              <a:rPr lang="ru-RU" dirty="0" smtClean="0"/>
              <a:t>маски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4797152"/>
            <a:ext cx="3024008" cy="1752600"/>
          </a:xfrm>
        </p:spPr>
        <p:txBody>
          <a:bodyPr/>
          <a:lstStyle/>
          <a:p>
            <a:r>
              <a:rPr lang="ru-RU" dirty="0" err="1" smtClean="0"/>
              <a:t>Підготувала</a:t>
            </a:r>
            <a:endParaRPr lang="ru-RU" dirty="0" smtClean="0"/>
          </a:p>
          <a:p>
            <a:r>
              <a:rPr lang="uk-UA" dirty="0" smtClean="0"/>
              <a:t>Павленко </a:t>
            </a:r>
            <a:r>
              <a:rPr lang="uk-UA" dirty="0" smtClean="0"/>
              <a:t>Л</a:t>
            </a:r>
            <a:r>
              <a:rPr lang="uk-UA" dirty="0" smtClean="0"/>
              <a:t>юдмила</a:t>
            </a:r>
            <a:endParaRPr lang="ru-RU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5102236" cy="47606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Tm="5235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032448" cy="537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427933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437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744416" cy="499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4061572" cy="406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516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824790" cy="509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96752"/>
            <a:ext cx="3077290" cy="505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766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4315987" cy="377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340768"/>
            <a:ext cx="21717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14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77072"/>
            <a:ext cx="15525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810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052736"/>
            <a:ext cx="35242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844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18859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72816"/>
            <a:ext cx="2895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4953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19050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556792"/>
            <a:ext cx="42862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78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15740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4160" y="1484784"/>
            <a:ext cx="341784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532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40768"/>
            <a:ext cx="51911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47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 словами </a:t>
            </a:r>
            <a:r>
              <a:rPr lang="ru-RU" dirty="0" err="1" smtClean="0"/>
              <a:t>учени</a:t>
            </a:r>
            <a:r>
              <a:rPr lang="ru-RU" dirty="0" err="1" smtClean="0"/>
              <a:t>х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ми </a:t>
            </a:r>
            <a:r>
              <a:rPr lang="ru-RU" dirty="0" smtClean="0"/>
              <a:t>зародились в </a:t>
            </a:r>
            <a:r>
              <a:rPr lang="ru-RU" dirty="0" err="1" smtClean="0"/>
              <a:t>Африці</a:t>
            </a:r>
            <a:r>
              <a:rPr lang="ru-RU" dirty="0" smtClean="0"/>
              <a:t>. </a:t>
            </a:r>
            <a:r>
              <a:rPr lang="ru-RU" dirty="0" err="1" smtClean="0"/>
              <a:t>Виходячи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факту,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вивновок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практично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smtClean="0"/>
              <a:t>так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інакше</a:t>
            </a:r>
            <a:r>
              <a:rPr lang="ru-RU" dirty="0" smtClean="0"/>
              <a:t> </a:t>
            </a:r>
            <a:r>
              <a:rPr lang="ru-RU" dirty="0" err="1" smtClean="0"/>
              <a:t>беруть</a:t>
            </a:r>
            <a:r>
              <a:rPr lang="ru-RU" dirty="0" smtClean="0"/>
              <a:t> 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коріння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Африці</a:t>
            </a:r>
            <a:r>
              <a:rPr lang="ru-RU" dirty="0" smtClean="0"/>
              <a:t>. Але </a:t>
            </a:r>
            <a:r>
              <a:rPr lang="ru-RU" dirty="0" err="1" smtClean="0"/>
              <a:t>найзнаменитішим</a:t>
            </a:r>
            <a:r>
              <a:rPr lang="ru-RU" dirty="0" smtClean="0"/>
              <a:t> атрибутом </a:t>
            </a:r>
            <a:r>
              <a:rPr lang="ru-RU" dirty="0" err="1" smtClean="0"/>
              <a:t>африканської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, </a:t>
            </a:r>
            <a:r>
              <a:rPr lang="ru-RU" dirty="0" err="1" smtClean="0"/>
              <a:t>безумовно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smtClean="0"/>
              <a:t>маска. </a:t>
            </a:r>
            <a:r>
              <a:rPr lang="ru-RU" dirty="0" err="1" smtClean="0"/>
              <a:t>Африканські</a:t>
            </a:r>
            <a:r>
              <a:rPr lang="ru-RU" dirty="0" smtClean="0"/>
              <a:t> маски </a:t>
            </a:r>
            <a:r>
              <a:rPr lang="ru-RU" dirty="0" err="1" smtClean="0"/>
              <a:t>є</a:t>
            </a:r>
            <a:r>
              <a:rPr lang="ru-RU" dirty="0" smtClean="0"/>
              <a:t>  </a:t>
            </a:r>
            <a:r>
              <a:rPr lang="ru-RU" dirty="0" smtClean="0"/>
              <a:t>такими </a:t>
            </a:r>
            <a:r>
              <a:rPr lang="ru-RU" dirty="0" err="1" smtClean="0"/>
              <a:t>різноманітними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повірити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smtClean="0"/>
              <a:t>одна и та </a:t>
            </a:r>
            <a:r>
              <a:rPr lang="ru-RU" dirty="0" smtClean="0"/>
              <a:t>ж </a:t>
            </a:r>
            <a:r>
              <a:rPr lang="ru-RU" dirty="0" smtClean="0"/>
              <a:t>культура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показати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розмаїття</a:t>
            </a:r>
            <a:r>
              <a:rPr lang="ru-RU" dirty="0" smtClean="0"/>
              <a:t> </a:t>
            </a:r>
            <a:r>
              <a:rPr lang="ru-RU" dirty="0" err="1" smtClean="0"/>
              <a:t>узорів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стилів</a:t>
            </a:r>
            <a:r>
              <a:rPr lang="ru-RU" dirty="0" smtClean="0"/>
              <a:t>. </a:t>
            </a:r>
            <a:r>
              <a:rPr lang="ru-RU" dirty="0" smtClean="0"/>
              <a:t>Маски </a:t>
            </a:r>
            <a:r>
              <a:rPr lang="ru-RU" dirty="0" err="1" smtClean="0"/>
              <a:t>нагадують</a:t>
            </a:r>
            <a:r>
              <a:rPr lang="ru-RU" dirty="0" smtClean="0"/>
              <a:t> </a:t>
            </a:r>
            <a:r>
              <a:rPr lang="ru-RU" dirty="0" smtClean="0"/>
              <a:t>нам </a:t>
            </a:r>
            <a:r>
              <a:rPr lang="ru-RU" dirty="0" err="1" smtClean="0"/>
              <a:t>обличчя</a:t>
            </a:r>
            <a:r>
              <a:rPr lang="ru-RU" dirty="0" smtClean="0"/>
              <a:t> </a:t>
            </a:r>
            <a:r>
              <a:rPr lang="ru-RU" dirty="0" err="1" smtClean="0"/>
              <a:t>первісних</a:t>
            </a:r>
            <a:r>
              <a:rPr lang="ru-RU" dirty="0" smtClean="0"/>
              <a:t> </a:t>
            </a:r>
            <a:r>
              <a:rPr lang="ru-RU" dirty="0" err="1" smtClean="0"/>
              <a:t>мисливців</a:t>
            </a:r>
            <a:r>
              <a:rPr lang="ru-RU" dirty="0" smtClean="0"/>
              <a:t>, </a:t>
            </a:r>
            <a:r>
              <a:rPr lang="ru-RU" dirty="0" err="1" smtClean="0"/>
              <a:t>шукаючих</a:t>
            </a:r>
            <a:r>
              <a:rPr lang="ru-RU" dirty="0" smtClean="0"/>
              <a:t> </a:t>
            </a:r>
            <a:r>
              <a:rPr lang="ru-RU" dirty="0" smtClean="0"/>
              <a:t>по </a:t>
            </a:r>
            <a:r>
              <a:rPr lang="ru-RU" dirty="0" err="1" smtClean="0"/>
              <a:t>безкраїх</a:t>
            </a:r>
            <a:r>
              <a:rPr lang="ru-RU" dirty="0" smtClean="0"/>
              <a:t> просторах саванн </a:t>
            </a:r>
            <a:r>
              <a:rPr lang="ru-RU" dirty="0" err="1" smtClean="0"/>
              <a:t>різну</a:t>
            </a:r>
            <a:r>
              <a:rPr lang="ru-RU" dirty="0" smtClean="0"/>
              <a:t> дичину. </a:t>
            </a:r>
            <a:r>
              <a:rPr lang="ru-RU" dirty="0" err="1" smtClean="0"/>
              <a:t>Ці</a:t>
            </a:r>
            <a:r>
              <a:rPr lang="ru-RU" dirty="0" smtClean="0"/>
              <a:t> маски </a:t>
            </a:r>
            <a:r>
              <a:rPr lang="ru-RU" dirty="0" err="1" smtClean="0"/>
              <a:t>дивляться</a:t>
            </a:r>
            <a:r>
              <a:rPr lang="ru-RU" dirty="0" smtClean="0"/>
              <a:t>  </a:t>
            </a:r>
            <a:r>
              <a:rPr lang="ru-RU" dirty="0" smtClean="0"/>
              <a:t>прямо </a:t>
            </a:r>
            <a:r>
              <a:rPr lang="ru-RU" dirty="0" err="1" smtClean="0"/>
              <a:t>всередину</a:t>
            </a:r>
            <a:r>
              <a:rPr lang="ru-RU" dirty="0" smtClean="0"/>
              <a:t> нас</a:t>
            </a:r>
            <a:r>
              <a:rPr lang="ru-RU" dirty="0" smtClean="0"/>
              <a:t>, </a:t>
            </a:r>
            <a:r>
              <a:rPr lang="ru-RU" dirty="0" err="1" smtClean="0"/>
              <a:t>допомагаючи</a:t>
            </a:r>
            <a:r>
              <a:rPr lang="ru-RU" dirty="0" smtClean="0"/>
              <a:t> </a:t>
            </a:r>
            <a:r>
              <a:rPr lang="ru-RU" dirty="0" err="1" smtClean="0"/>
              <a:t>згадати</a:t>
            </a:r>
            <a:r>
              <a:rPr lang="ru-RU" dirty="0" smtClean="0"/>
              <a:t>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забуте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20016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481064" cy="348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84784"/>
            <a:ext cx="2437573" cy="344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455621"/>
            <a:ext cx="2481064" cy="348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188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229600" cy="5616624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Маски </a:t>
            </a:r>
            <a:r>
              <a:rPr lang="ru-RU" sz="2400" dirty="0" err="1" smtClean="0"/>
              <a:t>народів</a:t>
            </a:r>
            <a:r>
              <a:rPr lang="ru-RU" sz="2400" dirty="0" smtClean="0"/>
              <a:t> </a:t>
            </a:r>
            <a:r>
              <a:rPr lang="ru-RU" sz="2400" dirty="0" smtClean="0"/>
              <a:t>Африки </a:t>
            </a:r>
            <a:r>
              <a:rPr lang="ru-RU" sz="2400" dirty="0" err="1" smtClean="0"/>
              <a:t>найяскравіші</a:t>
            </a:r>
            <a:r>
              <a:rPr lang="ru-RU" sz="2400" dirty="0" smtClean="0"/>
              <a:t>, </a:t>
            </a:r>
            <a:r>
              <a:rPr lang="ru-RU" sz="2400" dirty="0" err="1" smtClean="0"/>
              <a:t>різноманітні</a:t>
            </a:r>
            <a:r>
              <a:rPr lang="ru-RU" sz="2400" dirty="0" smtClean="0"/>
              <a:t> за способом </a:t>
            </a:r>
            <a:r>
              <a:rPr lang="ru-RU" sz="2400" dirty="0" err="1" smtClean="0"/>
              <a:t>виготовлення</a:t>
            </a:r>
            <a:r>
              <a:rPr lang="ru-RU" sz="2400" dirty="0" smtClean="0"/>
              <a:t>. У </a:t>
            </a:r>
            <a:r>
              <a:rPr lang="ru-RU" sz="2400" dirty="0" err="1" smtClean="0"/>
              <a:t>деяких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поєднано</a:t>
            </a:r>
            <a:r>
              <a:rPr lang="ru-RU" sz="2400" dirty="0" smtClean="0"/>
              <a:t> </a:t>
            </a:r>
            <a:r>
              <a:rPr lang="ru-RU" sz="2400" dirty="0" err="1" smtClean="0"/>
              <a:t>людські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звірячі</a:t>
            </a:r>
            <a:r>
              <a:rPr lang="ru-RU" sz="2400" dirty="0" smtClean="0"/>
              <a:t> </a:t>
            </a:r>
            <a:r>
              <a:rPr lang="ru-RU" sz="2400" dirty="0" err="1" smtClean="0"/>
              <a:t>риси</a:t>
            </a:r>
            <a:r>
              <a:rPr lang="ru-RU" sz="2400" dirty="0" smtClean="0"/>
              <a:t>, </a:t>
            </a:r>
            <a:r>
              <a:rPr lang="ru-RU" sz="2400" dirty="0" err="1" smtClean="0"/>
              <a:t>деякі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несуть</a:t>
            </a:r>
            <a:r>
              <a:rPr lang="ru-RU" sz="2400" dirty="0" smtClean="0"/>
              <a:t> в </a:t>
            </a:r>
            <a:r>
              <a:rPr lang="ru-RU" sz="2400" dirty="0" err="1" smtClean="0"/>
              <a:t>собі</a:t>
            </a:r>
            <a:r>
              <a:rPr lang="ru-RU" sz="2400" dirty="0" smtClean="0"/>
              <a:t> </a:t>
            </a:r>
            <a:r>
              <a:rPr lang="ru-RU" sz="2400" dirty="0" err="1" smtClean="0"/>
              <a:t>символічність</a:t>
            </a:r>
            <a:r>
              <a:rPr lang="ru-RU" sz="2400" dirty="0" smtClean="0"/>
              <a:t>(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</a:t>
            </a:r>
            <a:r>
              <a:rPr lang="ru-RU" sz="2400" dirty="0" smtClean="0"/>
              <a:t>маленький </a:t>
            </a:r>
            <a:r>
              <a:rPr lang="ru-RU" sz="2400" dirty="0" err="1" smtClean="0"/>
              <a:t>будинок</a:t>
            </a:r>
            <a:r>
              <a:rPr lang="ru-RU" sz="2400" dirty="0" smtClean="0"/>
              <a:t>, </a:t>
            </a:r>
            <a:r>
              <a:rPr lang="ru-RU" sz="2400" dirty="0" err="1" smtClean="0"/>
              <a:t>прикріплений</a:t>
            </a:r>
            <a:r>
              <a:rPr lang="ru-RU" sz="2400" dirty="0" smtClean="0"/>
              <a:t> до верху </a:t>
            </a:r>
            <a:r>
              <a:rPr lang="ru-RU" sz="2400" dirty="0" smtClean="0"/>
              <a:t>маски), </a:t>
            </a:r>
            <a:r>
              <a:rPr lang="ru-RU" sz="2400" dirty="0" err="1" smtClean="0"/>
              <a:t>деякі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зображають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жартівливих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персонажів</a:t>
            </a:r>
            <a:r>
              <a:rPr lang="ru-RU" sz="2400" dirty="0" smtClean="0"/>
              <a:t> (</a:t>
            </a:r>
            <a:r>
              <a:rPr lang="ru-RU" sz="2400" dirty="0" err="1" smtClean="0"/>
              <a:t>танзанські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маски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іклами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скляними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очима</a:t>
            </a:r>
            <a:r>
              <a:rPr lang="ru-RU" sz="2400" dirty="0" smtClean="0"/>
              <a:t>). </a:t>
            </a:r>
            <a:r>
              <a:rPr lang="ru-RU" dirty="0" smtClean="0"/>
              <a:t>Часто</a:t>
            </a:r>
            <a:r>
              <a:rPr lang="ru-RU" sz="2400" dirty="0" smtClean="0"/>
              <a:t> </a:t>
            </a:r>
            <a:r>
              <a:rPr lang="ru-RU" sz="2400" dirty="0" smtClean="0"/>
              <a:t>одна и та </a:t>
            </a:r>
            <a:r>
              <a:rPr lang="ru-RU" sz="2400" dirty="0" smtClean="0"/>
              <a:t>ж </a:t>
            </a:r>
            <a:r>
              <a:rPr lang="ru-RU" sz="2400" dirty="0" smtClean="0"/>
              <a:t>маска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вдень бути </a:t>
            </a:r>
            <a:r>
              <a:rPr lang="ru-RU" sz="2400" dirty="0" err="1" smtClean="0"/>
              <a:t>жартівливою</a:t>
            </a:r>
            <a:r>
              <a:rPr lang="ru-RU" sz="2400" dirty="0" smtClean="0"/>
              <a:t>, </a:t>
            </a:r>
            <a:r>
              <a:rPr lang="ru-RU" sz="2400" dirty="0" smtClean="0"/>
              <a:t>а </a:t>
            </a:r>
            <a:r>
              <a:rPr lang="ru-RU" sz="2400" dirty="0" err="1" smtClean="0"/>
              <a:t>вночі</a:t>
            </a:r>
            <a:r>
              <a:rPr lang="ru-RU" sz="2400" dirty="0" smtClean="0"/>
              <a:t> становиться злою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мстивою</a:t>
            </a:r>
            <a:r>
              <a:rPr lang="ru-RU" sz="2400" dirty="0" smtClean="0"/>
              <a:t>. Є </a:t>
            </a:r>
            <a:r>
              <a:rPr lang="ru-RU" sz="2400" dirty="0" err="1" smtClean="0"/>
              <a:t>африканські</a:t>
            </a:r>
            <a:r>
              <a:rPr lang="ru-RU" sz="2400" dirty="0" smtClean="0"/>
              <a:t> </a:t>
            </a:r>
            <a:r>
              <a:rPr lang="ru-RU" sz="2400" dirty="0" smtClean="0"/>
              <a:t>маски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smtClean="0"/>
              <a:t>дерева, </a:t>
            </a:r>
            <a:r>
              <a:rPr lang="ru-RU" sz="2400" dirty="0" err="1" smtClean="0"/>
              <a:t>виплетені</a:t>
            </a:r>
            <a:r>
              <a:rPr lang="ru-RU" sz="2400" dirty="0" smtClean="0"/>
              <a:t> </a:t>
            </a:r>
            <a:r>
              <a:rPr lang="ru-RU" sz="2400" dirty="0" smtClean="0"/>
              <a:t>из </a:t>
            </a:r>
            <a:r>
              <a:rPr lang="ru-RU" sz="2400" dirty="0" err="1" smtClean="0"/>
              <a:t>тростини</a:t>
            </a:r>
            <a:r>
              <a:rPr lang="ru-RU" sz="2400" dirty="0" smtClean="0"/>
              <a:t>, </a:t>
            </a:r>
            <a:r>
              <a:rPr lang="ru-RU" sz="2400" dirty="0" smtClean="0"/>
              <a:t>из шкур и </a:t>
            </a:r>
            <a:r>
              <a:rPr lang="ru-RU" sz="2400" dirty="0" err="1" smtClean="0"/>
              <a:t>шерсті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</a:t>
            </a:r>
            <a:r>
              <a:rPr lang="ru-RU" sz="2400" dirty="0" smtClean="0"/>
              <a:t>. </a:t>
            </a:r>
            <a:r>
              <a:rPr lang="ru-RU" sz="2400" dirty="0" err="1" smtClean="0"/>
              <a:t>Напевне</a:t>
            </a:r>
            <a:r>
              <a:rPr lang="ru-RU" sz="2400" dirty="0" smtClean="0"/>
              <a:t>, </a:t>
            </a:r>
            <a:r>
              <a:rPr lang="ru-RU" sz="2400" dirty="0" err="1" smtClean="0"/>
              <a:t>ні</a:t>
            </a:r>
            <a:r>
              <a:rPr lang="ru-RU" sz="2400" dirty="0" smtClean="0"/>
              <a:t> </a:t>
            </a:r>
            <a:r>
              <a:rPr lang="ru-RU" sz="2400" dirty="0" smtClean="0"/>
              <a:t>в </a:t>
            </a:r>
            <a:r>
              <a:rPr lang="ru-RU" sz="2400" dirty="0" err="1" smtClean="0"/>
              <a:t>одній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культурі</a:t>
            </a:r>
            <a:r>
              <a:rPr lang="ru-RU" sz="2400" dirty="0" smtClean="0"/>
              <a:t> нема такого </a:t>
            </a:r>
            <a:r>
              <a:rPr lang="ru-RU" sz="2400" dirty="0" err="1" smtClean="0"/>
              <a:t>розмаїття</a:t>
            </a:r>
            <a:r>
              <a:rPr lang="ru-RU" sz="2400" dirty="0" smtClean="0"/>
              <a:t> масок</a:t>
            </a:r>
            <a:r>
              <a:rPr lang="ru-RU" sz="2400" dirty="0" smtClean="0"/>
              <a:t>, </a:t>
            </a:r>
            <a:r>
              <a:rPr lang="ru-RU" sz="2400" dirty="0" smtClean="0"/>
              <a:t>як</a:t>
            </a:r>
            <a:r>
              <a:rPr lang="ru-RU" sz="2400" dirty="0" smtClean="0"/>
              <a:t> </a:t>
            </a:r>
            <a:r>
              <a:rPr lang="ru-RU" sz="2400" dirty="0" smtClean="0"/>
              <a:t>у племен «</a:t>
            </a:r>
            <a:r>
              <a:rPr lang="ru-RU" sz="2400" dirty="0" err="1" smtClean="0"/>
              <a:t>чорного</a:t>
            </a:r>
            <a:r>
              <a:rPr lang="ru-RU" sz="2400" dirty="0" smtClean="0"/>
              <a:t> континенту».</a:t>
            </a:r>
            <a:endParaRPr lang="ru-RU" sz="2400" dirty="0"/>
          </a:p>
        </p:txBody>
      </p:sp>
    </p:spTree>
  </p:cSld>
  <p:clrMapOvr>
    <a:masterClrMapping/>
  </p:clrMapOvr>
  <p:transition advTm="12391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2507035" cy="352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12776"/>
            <a:ext cx="2541289" cy="357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484784"/>
            <a:ext cx="2499706" cy="349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781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229600" cy="4389120"/>
          </a:xfrm>
        </p:spPr>
        <p:txBody>
          <a:bodyPr/>
          <a:lstStyle/>
          <a:p>
            <a:r>
              <a:rPr lang="ru-RU" dirty="0" smtClean="0"/>
              <a:t>Часто в </a:t>
            </a:r>
            <a:r>
              <a:rPr lang="ru-RU" dirty="0" err="1" smtClean="0"/>
              <a:t>африканських</a:t>
            </a:r>
            <a:r>
              <a:rPr lang="ru-RU" dirty="0" smtClean="0"/>
              <a:t> </a:t>
            </a:r>
            <a:r>
              <a:rPr lang="ru-RU" dirty="0" smtClean="0"/>
              <a:t>масках </a:t>
            </a:r>
            <a:r>
              <a:rPr lang="ru-RU" dirty="0" err="1" smtClean="0"/>
              <a:t>зустрічаються</a:t>
            </a:r>
            <a:r>
              <a:rPr lang="ru-RU" dirty="0" smtClean="0"/>
              <a:t> </a:t>
            </a:r>
            <a:r>
              <a:rPr lang="ru-RU" dirty="0" err="1" smtClean="0"/>
              <a:t>неіснуючі</a:t>
            </a:r>
            <a:r>
              <a:rPr lang="ru-RU" dirty="0" smtClean="0"/>
              <a:t>, </a:t>
            </a:r>
            <a:r>
              <a:rPr lang="ru-RU" dirty="0" err="1" smtClean="0"/>
              <a:t>казкові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викликано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африканській</a:t>
            </a:r>
            <a:r>
              <a:rPr lang="ru-RU" dirty="0" smtClean="0"/>
              <a:t> </a:t>
            </a:r>
            <a:r>
              <a:rPr lang="ru-RU" dirty="0" err="1" smtClean="0"/>
              <a:t>культурі</a:t>
            </a:r>
            <a:r>
              <a:rPr lang="ru-RU" dirty="0" smtClean="0"/>
              <a:t> </a:t>
            </a:r>
            <a:r>
              <a:rPr lang="ru-RU" dirty="0" smtClean="0"/>
              <a:t>все </a:t>
            </a:r>
            <a:r>
              <a:rPr lang="ru-RU" dirty="0" err="1" smtClean="0"/>
              <a:t>зображається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просто </a:t>
            </a:r>
            <a:r>
              <a:rPr lang="ru-RU" dirty="0" err="1" smtClean="0"/>
              <a:t>і</a:t>
            </a:r>
            <a:r>
              <a:rPr lang="ru-RU" dirty="0" smtClean="0"/>
              <a:t> доступно для </a:t>
            </a:r>
            <a:r>
              <a:rPr lang="ru-RU" dirty="0" err="1" smtClean="0"/>
              <a:t>розуміння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учасник</a:t>
            </a:r>
            <a:r>
              <a:rPr lang="ru-RU" dirty="0" smtClean="0"/>
              <a:t> обряду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вистави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задіяний</a:t>
            </a:r>
            <a:r>
              <a:rPr lang="ru-RU" dirty="0" smtClean="0"/>
              <a:t> духовно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відміння</a:t>
            </a:r>
            <a:r>
              <a:rPr lang="ru-RU" dirty="0" smtClean="0"/>
              <a:t> риса </a:t>
            </a:r>
            <a:r>
              <a:rPr lang="ru-RU" dirty="0" err="1" smtClean="0"/>
              <a:t>африканських</a:t>
            </a:r>
            <a:r>
              <a:rPr lang="ru-RU" dirty="0" smtClean="0"/>
              <a:t> </a:t>
            </a:r>
            <a:r>
              <a:rPr lang="ru-RU" dirty="0" err="1" smtClean="0"/>
              <a:t>театральних</a:t>
            </a:r>
            <a:r>
              <a:rPr lang="ru-RU" dirty="0" smtClean="0"/>
              <a:t> </a:t>
            </a:r>
            <a:r>
              <a:rPr lang="ru-RU" dirty="0" smtClean="0"/>
              <a:t>масок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err="1" smtClean="0"/>
              <a:t>вропейських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11031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537" y="2636912"/>
            <a:ext cx="249857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76672"/>
            <a:ext cx="2376264" cy="334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348880"/>
            <a:ext cx="2664296" cy="374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04664"/>
            <a:ext cx="230357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62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8229600" cy="4389120"/>
          </a:xfrm>
        </p:spPr>
        <p:txBody>
          <a:bodyPr/>
          <a:lstStyle/>
          <a:p>
            <a:r>
              <a:rPr lang="ru-RU" dirty="0" smtClean="0"/>
              <a:t>У той же час</a:t>
            </a:r>
            <a:r>
              <a:rPr lang="ru-RU" dirty="0" smtClean="0"/>
              <a:t>, </a:t>
            </a:r>
            <a:r>
              <a:rPr lang="ru-RU" dirty="0" smtClean="0"/>
              <a:t>для </a:t>
            </a:r>
            <a:r>
              <a:rPr lang="ru-RU" dirty="0" err="1" smtClean="0"/>
              <a:t>африканців</a:t>
            </a:r>
            <a:r>
              <a:rPr lang="ru-RU" dirty="0" smtClean="0"/>
              <a:t>, маска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доказом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 </a:t>
            </a:r>
            <a:r>
              <a:rPr lang="ru-RU" dirty="0" err="1" smtClean="0"/>
              <a:t>предків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приховує</a:t>
            </a:r>
            <a:r>
              <a:rPr lang="ru-RU" dirty="0" smtClean="0"/>
              <a:t> у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життєві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для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злого та </a:t>
            </a:r>
            <a:r>
              <a:rPr lang="ru-RU" dirty="0" err="1" smtClean="0"/>
              <a:t>невідомого</a:t>
            </a:r>
            <a:r>
              <a:rPr lang="ru-RU" dirty="0" smtClean="0"/>
              <a:t>. </a:t>
            </a:r>
            <a:r>
              <a:rPr lang="ru-RU" dirty="0" err="1" smtClean="0"/>
              <a:t>Африканська</a:t>
            </a:r>
            <a:r>
              <a:rPr lang="ru-RU" dirty="0" smtClean="0"/>
              <a:t> </a:t>
            </a:r>
            <a:r>
              <a:rPr lang="ru-RU" dirty="0" smtClean="0"/>
              <a:t>маска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вікова</a:t>
            </a:r>
            <a:r>
              <a:rPr lang="ru-RU" dirty="0" smtClean="0"/>
              <a:t> культура </a:t>
            </a:r>
            <a:r>
              <a:rPr lang="ru-RU" dirty="0" err="1" smtClean="0"/>
              <a:t>багаточисленних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 </a:t>
            </a:r>
            <a:r>
              <a:rPr lang="ru-RU" dirty="0" smtClean="0"/>
              <a:t>Африки </a:t>
            </a:r>
            <a:r>
              <a:rPr lang="ru-RU" dirty="0" err="1" smtClean="0"/>
              <a:t>нероздільні</a:t>
            </a:r>
            <a:r>
              <a:rPr lang="ru-RU" dirty="0" smtClean="0"/>
              <a:t> для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цілісності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самобутніх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11235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2798676" cy="373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12776"/>
            <a:ext cx="2753432" cy="375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0780" y="1628800"/>
            <a:ext cx="2276128" cy="367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16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92</TotalTime>
  <Words>290</Words>
  <Application>Microsoft Office PowerPoint</Application>
  <PresentationFormat>Экран (4:3)</PresentationFormat>
  <Paragraphs>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Африканські маски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Африканские маски</dc:title>
  <dc:creator>Vlad</dc:creator>
  <cp:lastModifiedBy>1</cp:lastModifiedBy>
  <cp:revision>14</cp:revision>
  <dcterms:created xsi:type="dcterms:W3CDTF">2011-12-19T16:59:54Z</dcterms:created>
  <dcterms:modified xsi:type="dcterms:W3CDTF">2014-03-02T18:43:29Z</dcterms:modified>
</cp:coreProperties>
</file>