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94" y="2313602"/>
            <a:ext cx="679183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760110" y="1484784"/>
            <a:ext cx="7772400" cy="1470025"/>
          </a:xfrm>
        </p:spPr>
        <p:txBody>
          <a:bodyPr>
            <a:prstTxWarp prst="textArchUp">
              <a:avLst/>
            </a:prstTxWarp>
            <a:noAutofit/>
          </a:bodyPr>
          <a:lstStyle/>
          <a:p>
            <a:r>
              <a:rPr lang="uk-UA" sz="9600" b="1" dirty="0" smtClean="0">
                <a:solidFill>
                  <a:srgbClr val="0070C0"/>
                </a:solidFill>
              </a:rPr>
              <a:t>Вертеп</a:t>
            </a:r>
            <a:endParaRPr lang="ru-RU" sz="9600" b="1" dirty="0">
              <a:solidFill>
                <a:srgbClr val="0070C0"/>
              </a:solidFill>
            </a:endParaRPr>
          </a:p>
        </p:txBody>
      </p:sp>
    </p:spTree>
    <p:extLst>
      <p:ext uri="{BB962C8B-B14F-4D97-AF65-F5344CB8AC3E}">
        <p14:creationId xmlns:p14="http://schemas.microsoft.com/office/powerpoint/2010/main" val="188360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8872"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188640"/>
            <a:ext cx="9107352" cy="4525963"/>
          </a:xfrm>
        </p:spPr>
        <p:txBody>
          <a:bodyPr/>
          <a:lstStyle/>
          <a:p>
            <a:pPr marL="0" indent="0">
              <a:buNone/>
            </a:pPr>
            <a:r>
              <a:rPr lang="ru-RU" b="1" dirty="0">
                <a:ln>
                  <a:solidFill>
                    <a:schemeClr val="tx1"/>
                  </a:solidFill>
                </a:ln>
                <a:solidFill>
                  <a:schemeClr val="bg1"/>
                </a:solidFill>
              </a:rPr>
              <a:t>Вертеп - це переносний ляльковий театр, в якому представлялася містерія Різдва </a:t>
            </a:r>
            <a:r>
              <a:rPr lang="ru-RU" b="1" dirty="0" smtClean="0">
                <a:ln>
                  <a:solidFill>
                    <a:schemeClr val="tx1"/>
                  </a:solidFill>
                </a:ln>
                <a:solidFill>
                  <a:schemeClr val="bg1"/>
                </a:solidFill>
              </a:rPr>
              <a:t>Христового. Як </a:t>
            </a:r>
            <a:r>
              <a:rPr lang="ru-RU" b="1" dirty="0">
                <a:ln>
                  <a:solidFill>
                    <a:schemeClr val="tx1"/>
                  </a:solidFill>
                </a:ln>
                <a:solidFill>
                  <a:schemeClr val="bg1"/>
                </a:solidFill>
              </a:rPr>
              <a:t>відтворення сцени Різдва Христового засобами різних мистецтв (скульптура, театр та ін.) Словом «вертеп», однак, не прийнято називати зображення, що є предметом релігійного поклоніння (наприклад, ікону, яка зображує Різдво).</a:t>
            </a:r>
          </a:p>
        </p:txBody>
      </p:sp>
    </p:spTree>
    <p:extLst>
      <p:ext uri="{BB962C8B-B14F-4D97-AF65-F5344CB8AC3E}">
        <p14:creationId xmlns:p14="http://schemas.microsoft.com/office/powerpoint/2010/main" val="218231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121"/>
            <a:ext cx="8229600" cy="1143000"/>
          </a:xfrm>
        </p:spPr>
        <p:txBody>
          <a:bodyPr/>
          <a:lstStyle/>
          <a:p>
            <a:r>
              <a:rPr lang="uk-UA" dirty="0" smtClean="0"/>
              <a:t>Сюжет</a:t>
            </a:r>
            <a:endParaRPr lang="ru-RU" dirty="0"/>
          </a:p>
        </p:txBody>
      </p:sp>
      <p:sp>
        <p:nvSpPr>
          <p:cNvPr id="3" name="Объект 2"/>
          <p:cNvSpPr>
            <a:spLocks noGrp="1"/>
          </p:cNvSpPr>
          <p:nvPr>
            <p:ph idx="1"/>
          </p:nvPr>
        </p:nvSpPr>
        <p:spPr>
          <a:xfrm>
            <a:off x="107504" y="980729"/>
            <a:ext cx="8856984" cy="1792208"/>
          </a:xfrm>
        </p:spPr>
        <p:txBody>
          <a:bodyPr>
            <a:normAutofit fontScale="62500" lnSpcReduction="20000"/>
          </a:bodyPr>
          <a:lstStyle/>
          <a:p>
            <a:r>
              <a:rPr lang="ru-RU" dirty="0"/>
              <a:t>Цар Ірод дізнавшись від волхвів, що народився Христос, і вважаючи його претендентом на престол, вирішує вбити його. Ірод наказує воїну побити у Віфлеємі всіх немовлят «від двох років і нижче»; воїн виконує наказ, але «одна стара баба Рахиль не дає свого дітенка бити». Розлючений Ірод наказує вбити немовля Рахілі. За злодіяння Ірод платиться життям: Смерть відрубує йому голову, а чорти тягнуть його труп в пекло. Добро торжествує</a:t>
            </a:r>
            <a:r>
              <a:rPr lang="ru-RU" dirty="0" smtClean="0"/>
              <a:t>.</a:t>
            </a:r>
            <a:endParaRPr lang="ru-RU"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031" y="2793752"/>
            <a:ext cx="6152232" cy="408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8078" y="2880895"/>
            <a:ext cx="2996776" cy="3170099"/>
          </a:xfrm>
          <a:prstGeom prst="rect">
            <a:avLst/>
          </a:prstGeom>
        </p:spPr>
        <p:txBody>
          <a:bodyPr wrap="square">
            <a:spAutoFit/>
          </a:bodyPr>
          <a:lstStyle/>
          <a:p>
            <a:pPr marL="285750" indent="-285750">
              <a:buFont typeface="Arial" pitchFamily="34" charset="0"/>
              <a:buChar char="•"/>
            </a:pPr>
            <a:r>
              <a:rPr lang="ru-RU" sz="2000" dirty="0"/>
              <a:t>У другій частина сюжет нагадував Новорічний обряд «Водіння кози». Вона змінювалася в залежності від місцевості, де розігрується спектакль і від спритності та обдарованості Вертепщиків.</a:t>
            </a:r>
          </a:p>
        </p:txBody>
      </p:sp>
    </p:spTree>
    <p:extLst>
      <p:ext uri="{BB962C8B-B14F-4D97-AF65-F5344CB8AC3E}">
        <p14:creationId xmlns:p14="http://schemas.microsoft.com/office/powerpoint/2010/main" val="239012988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51"/>
            <a:ext cx="9158028" cy="690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
            <a:ext cx="8748464" cy="1340767"/>
          </a:xfrm>
        </p:spPr>
        <p:txBody>
          <a:bodyPr>
            <a:normAutofit fontScale="77500" lnSpcReduction="20000"/>
          </a:bodyPr>
          <a:lstStyle/>
          <a:p>
            <a:r>
              <a:rPr lang="ru-RU" dirty="0"/>
              <a:t>Після загибелі Ірода - зі співом, танцем, вітальними віршами на сцені зазвичай з'являлися циган, єврей, москаль чи </a:t>
            </a:r>
            <a:r>
              <a:rPr lang="ru-RU" dirty="0" smtClean="0"/>
              <a:t>лях, </a:t>
            </a:r>
            <a:r>
              <a:rPr lang="ru-RU" dirty="0"/>
              <a:t>дід, баба, піп і козак-запорожець. Були й інші варіанти героїв. Головною дійовою особою був Запорожець. </a:t>
            </a:r>
          </a:p>
          <a:p>
            <a:endParaRPr lang="ru-RU" dirty="0"/>
          </a:p>
        </p:txBody>
      </p:sp>
      <p:sp>
        <p:nvSpPr>
          <p:cNvPr id="4" name="Прямоугольник 3"/>
          <p:cNvSpPr/>
          <p:nvPr/>
        </p:nvSpPr>
        <p:spPr>
          <a:xfrm>
            <a:off x="-7350" y="1700808"/>
            <a:ext cx="2980810" cy="5016758"/>
          </a:xfrm>
          <a:prstGeom prst="rect">
            <a:avLst/>
          </a:prstGeom>
        </p:spPr>
        <p:txBody>
          <a:bodyPr wrap="square">
            <a:spAutoFit/>
          </a:bodyPr>
          <a:lstStyle/>
          <a:p>
            <a:pPr marL="285750" indent="-285750">
              <a:buFont typeface="Arial" pitchFamily="34" charset="0"/>
              <a:buChar char="•"/>
            </a:pPr>
            <a:r>
              <a:rPr lang="ru-RU" sz="2000" dirty="0"/>
              <a:t>Після того герої «прощаються» з глядачами. Музика в обох діях спектаклю подання була не менш важлива, ніж текст. Вона завжди давала дуже точні характеристики героям і насичувала саме уявлення святом. Особливо популярні були канти, в яких з'єднувалися народні пісні і світські танцювальні мелодії.</a:t>
            </a:r>
          </a:p>
        </p:txBody>
      </p:sp>
    </p:spTree>
    <p:extLst>
      <p:ext uri="{BB962C8B-B14F-4D97-AF65-F5344CB8AC3E}">
        <p14:creationId xmlns:p14="http://schemas.microsoft.com/office/powerpoint/2010/main" val="14332178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23" y="1268760"/>
            <a:ext cx="9302973"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6684" y="692696"/>
            <a:ext cx="8229600" cy="1143000"/>
          </a:xfrm>
        </p:spPr>
        <p:txBody>
          <a:bodyPr>
            <a:prstTxWarp prst="textArchUp">
              <a:avLst/>
            </a:prstTxWarp>
          </a:bodyPr>
          <a:lstStyle/>
          <a:p>
            <a:r>
              <a:rPr lang="uk-UA" b="1" dirty="0" smtClean="0">
                <a:ln>
                  <a:solidFill>
                    <a:schemeClr val="tx1"/>
                  </a:solidFill>
                </a:ln>
              </a:rPr>
              <a:t>Історія</a:t>
            </a:r>
            <a:endParaRPr lang="ru-RU" b="1" dirty="0">
              <a:ln>
                <a:solidFill>
                  <a:schemeClr val="tx1"/>
                </a:solidFill>
              </a:ln>
            </a:endParaRPr>
          </a:p>
        </p:txBody>
      </p:sp>
      <p:sp>
        <p:nvSpPr>
          <p:cNvPr id="3" name="Объект 2"/>
          <p:cNvSpPr>
            <a:spLocks noGrp="1"/>
          </p:cNvSpPr>
          <p:nvPr>
            <p:ph idx="1"/>
          </p:nvPr>
        </p:nvSpPr>
        <p:spPr>
          <a:xfrm>
            <a:off x="-55724" y="1268760"/>
            <a:ext cx="9235673" cy="3024335"/>
          </a:xfrm>
        </p:spPr>
        <p:txBody>
          <a:bodyPr>
            <a:normAutofit fontScale="62500" lnSpcReduction="20000"/>
          </a:bodyPr>
          <a:lstStyle/>
          <a:p>
            <a:r>
              <a:rPr lang="ru-RU" dirty="0"/>
              <a:t>Найперший вертеп придумав в </a:t>
            </a:r>
            <a:r>
              <a:rPr lang="en-US" dirty="0"/>
              <a:t>XIII </a:t>
            </a:r>
            <a:r>
              <a:rPr lang="ru-RU" dirty="0"/>
              <a:t>столітті Франциск Ассизький, який приходив з братами-ченцями в хлів до ослам і коровам співати різдвяні піснеспіви, прославляючи народженого Спасителя. Пізніше з'явилися різьблені дерев'яні вертепи зі статичними сценами Різдва Христового (вони називалися презепе), які встановлювали в католицьких храмах Західної Європи і на площах великих міст.</a:t>
            </a:r>
          </a:p>
          <a:p>
            <a:r>
              <a:rPr lang="ru-RU" dirty="0"/>
              <a:t>Власне різдвяним ляльковим театром вертеп став в Європі в </a:t>
            </a:r>
            <a:r>
              <a:rPr lang="en-US" dirty="0"/>
              <a:t>XV </a:t>
            </a:r>
            <a:r>
              <a:rPr lang="ru-RU" dirty="0"/>
              <a:t>столітті, виникнувши як вправу учнів богословських шкіл у мистецтві красномовства.</a:t>
            </a:r>
          </a:p>
          <a:p>
            <a:r>
              <a:rPr lang="ru-RU" dirty="0"/>
              <a:t>На російську землю вертепний театр був принесений в </a:t>
            </a:r>
            <a:r>
              <a:rPr lang="en-US" dirty="0"/>
              <a:t>XVII </a:t>
            </a:r>
            <a:r>
              <a:rPr lang="ru-RU" dirty="0"/>
              <a:t>столітті вихідцями з України, учнями західно-руських духовних училищ, що знаходилися під значним впливом католицької системи освіти.</a:t>
            </a:r>
          </a:p>
          <a:p>
            <a:endParaRPr lang="ru-RU" dirty="0"/>
          </a:p>
        </p:txBody>
      </p:sp>
    </p:spTree>
    <p:extLst>
      <p:ext uri="{BB962C8B-B14F-4D97-AF65-F5344CB8AC3E}">
        <p14:creationId xmlns:p14="http://schemas.microsoft.com/office/powerpoint/2010/main" val="995513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665" y="1628800"/>
            <a:ext cx="5127335" cy="352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0"/>
            <a:ext cx="8229600" cy="1143000"/>
          </a:xfrm>
        </p:spPr>
        <p:txBody>
          <a:bodyPr/>
          <a:lstStyle/>
          <a:p>
            <a:r>
              <a:rPr lang="uk-UA" dirty="0" smtClean="0"/>
              <a:t>Ящик з секретом</a:t>
            </a:r>
            <a:endParaRPr lang="ru-RU" dirty="0"/>
          </a:p>
        </p:txBody>
      </p:sp>
      <p:sp>
        <p:nvSpPr>
          <p:cNvPr id="3" name="Объект 2"/>
          <p:cNvSpPr>
            <a:spLocks noGrp="1"/>
          </p:cNvSpPr>
          <p:nvPr>
            <p:ph idx="1"/>
          </p:nvPr>
        </p:nvSpPr>
        <p:spPr>
          <a:xfrm>
            <a:off x="0" y="1052736"/>
            <a:ext cx="4714238" cy="5805264"/>
          </a:xfrm>
        </p:spPr>
        <p:txBody>
          <a:bodyPr>
            <a:noAutofit/>
          </a:bodyPr>
          <a:lstStyle/>
          <a:p>
            <a:r>
              <a:rPr lang="ru-RU" sz="1700" dirty="0"/>
              <a:t>З плином часу форма вертепних вистав змінювалася - від домашніх вистав, які демонструвалися за символічну плату, до виступів на ярмарках при великому скупченні публіки. Форма самого театру - вертепу також змінювалася, залежно від місцевих умов і ступеня заможності «Вертепщікі».</a:t>
            </a:r>
          </a:p>
          <a:p>
            <a:r>
              <a:rPr lang="ru-RU" sz="1700" dirty="0"/>
              <a:t>Зазвичай це був великий дерев'яний ящик (в половину зросту дорослої людини), який ставився на підставку або піднесення. Самі актори - ляльководи ховалися за ящиком, розмовляючи різними голосами за своїх героїв. На задню стінку ящика зазвичай прикріплювалася ікона Різдва Христового, бічні стінки розписувалися малюнками або візерунками. Передня частина ящика закривалася двостулковими дверцятами, які грали роль завіси</a:t>
            </a:r>
            <a:r>
              <a:rPr lang="ru-RU" sz="1700" dirty="0" smtClean="0"/>
              <a:t>.</a:t>
            </a:r>
            <a:endParaRPr lang="ru-RU" sz="1700" dirty="0"/>
          </a:p>
        </p:txBody>
      </p:sp>
    </p:spTree>
    <p:extLst>
      <p:ext uri="{BB962C8B-B14F-4D97-AF65-F5344CB8AC3E}">
        <p14:creationId xmlns:p14="http://schemas.microsoft.com/office/powerpoint/2010/main" val="3798299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742" y="0"/>
            <a:ext cx="3461618" cy="421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201219"/>
            <a:ext cx="5266039" cy="5112568"/>
          </a:xfrm>
        </p:spPr>
        <p:txBody>
          <a:bodyPr>
            <a:normAutofit fontScale="55000" lnSpcReduction="20000"/>
          </a:bodyPr>
          <a:lstStyle/>
          <a:p>
            <a:r>
              <a:rPr lang="ru-RU" sz="3400" dirty="0"/>
              <a:t>Часто вертеп був двоповерховий, хоча зустрічалися і одноповерхові, і триповерхові варіанти. Якщо у вертепі була всього одна сцена-поверх, то, як правило, розігрувалося сама подія Різдва Христового, і набір ляльок був мінімальним (звичайно - ангели, вирізані з дерева або зшиті з клаптиків, посаджені на дріт, за допомогою якої через прорізи в підлозі ящика пересували фігурки</a:t>
            </a:r>
            <a:r>
              <a:rPr lang="ru-RU" sz="3400" dirty="0" smtClean="0"/>
              <a:t>).</a:t>
            </a:r>
          </a:p>
          <a:p>
            <a:r>
              <a:rPr lang="ru-RU" sz="3400" dirty="0" smtClean="0"/>
              <a:t>Якщо </a:t>
            </a:r>
            <a:r>
              <a:rPr lang="ru-RU" sz="3400" dirty="0"/>
              <a:t>ж вертеп був двоповерховий, спектакль набував більш складні форми. Простір символічно поділялося на горний, небесний світ (верхній поверх) і світ земний (нижній поверх). Нагорі зміцнювалася ікона Різдва, іноді розташовувалися невеликі фігурки пастухів та ангелів. Внизу - палац царя Ірода, куди приходили волхви, а в кінці спектаклю Смерть зрубують паперової косою царську голову.</a:t>
            </a:r>
          </a:p>
          <a:p>
            <a:endParaRPr lang="ru-RU"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61048"/>
            <a:ext cx="3789946" cy="317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5449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2843808" cy="6858000"/>
          </a:xfrm>
        </p:spPr>
        <p:txBody>
          <a:bodyPr>
            <a:normAutofit fontScale="55000" lnSpcReduction="20000"/>
          </a:bodyPr>
          <a:lstStyle/>
          <a:p>
            <a:r>
              <a:rPr lang="ru-RU" dirty="0"/>
              <a:t>У деяких вертепах робили ляльку Рахіль, яка плаче про дітей, ляльки чортів і римських солдатів-легіонерів. Якщо у вертепі влаштовували третій поверх (мезонін), туди поміщали фігурку ангела, який сповіщав про народження Спасителя.</a:t>
            </a:r>
          </a:p>
          <a:p>
            <a:r>
              <a:rPr lang="ru-RU" dirty="0"/>
              <a:t>На самому верху ящика прикріплювали вифлеємську зірку, вирізану з картону, або невеликий дерев'яний хрест. Текстом вистави могли служити або переказ Євангелія, або народні духовні вірші, присвячені Різдву Христовому. Тексти власне різдвяних драм стали з'являтися тільки в </a:t>
            </a:r>
            <a:r>
              <a:rPr lang="en-US" dirty="0"/>
              <a:t>XVIII </a:t>
            </a:r>
            <a:r>
              <a:rPr lang="ru-RU" dirty="0"/>
              <a:t>столітті</a:t>
            </a:r>
          </a:p>
          <a:p>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8365"/>
            <a:ext cx="64835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3443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35169"/>
            <a:ext cx="10841182" cy="688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907704" y="332656"/>
            <a:ext cx="8229600" cy="1143000"/>
          </a:xfrm>
        </p:spPr>
        <p:txBody>
          <a:bodyPr>
            <a:normAutofit/>
          </a:bodyPr>
          <a:lstStyle/>
          <a:p>
            <a:r>
              <a:rPr lang="uk-UA" sz="5400" b="1" dirty="0" smtClean="0">
                <a:ln>
                  <a:solidFill>
                    <a:schemeClr val="bg1"/>
                  </a:solidFill>
                </a:ln>
                <a:solidFill>
                  <a:schemeClr val="bg1"/>
                </a:solidFill>
              </a:rPr>
              <a:t>Дякуємо за увагу!</a:t>
            </a:r>
            <a:endParaRPr lang="ru-RU" sz="5400" b="1" dirty="0">
              <a:ln>
                <a:solidFill>
                  <a:schemeClr val="bg1"/>
                </a:solidFill>
              </a:ln>
              <a:solidFill>
                <a:schemeClr val="bg1"/>
              </a:solidFill>
            </a:endParaRPr>
          </a:p>
        </p:txBody>
      </p:sp>
      <p:sp>
        <p:nvSpPr>
          <p:cNvPr id="3" name="Объект 2"/>
          <p:cNvSpPr>
            <a:spLocks noGrp="1"/>
          </p:cNvSpPr>
          <p:nvPr>
            <p:ph idx="1"/>
          </p:nvPr>
        </p:nvSpPr>
        <p:spPr>
          <a:xfrm>
            <a:off x="-314897" y="3140968"/>
            <a:ext cx="5338936" cy="2985195"/>
          </a:xfrm>
        </p:spPr>
        <p:txBody>
          <a:bodyPr/>
          <a:lstStyle/>
          <a:p>
            <a:pPr marL="0" indent="0">
              <a:buNone/>
            </a:pPr>
            <a:r>
              <a:rPr lang="uk-UA" b="1" dirty="0" smtClean="0">
                <a:ln>
                  <a:solidFill>
                    <a:schemeClr val="bg1"/>
                  </a:solidFill>
                </a:ln>
                <a:solidFill>
                  <a:schemeClr val="bg1"/>
                </a:solidFill>
              </a:rPr>
              <a:t>Готували:</a:t>
            </a:r>
          </a:p>
          <a:p>
            <a:pPr marL="0" indent="0">
              <a:buNone/>
            </a:pPr>
            <a:r>
              <a:rPr lang="uk-UA" sz="2800" b="1" dirty="0" smtClean="0">
                <a:solidFill>
                  <a:schemeClr val="bg1"/>
                </a:solidFill>
              </a:rPr>
              <a:t>Макаренко Галина</a:t>
            </a:r>
          </a:p>
          <a:p>
            <a:pPr marL="0" indent="0">
              <a:buNone/>
            </a:pPr>
            <a:r>
              <a:rPr lang="uk-UA" sz="2800" b="1" dirty="0">
                <a:solidFill>
                  <a:schemeClr val="bg1"/>
                </a:solidFill>
              </a:rPr>
              <a:t> </a:t>
            </a:r>
            <a:r>
              <a:rPr lang="uk-UA" sz="2800" b="1" dirty="0" smtClean="0">
                <a:solidFill>
                  <a:schemeClr val="bg1"/>
                </a:solidFill>
              </a:rPr>
              <a:t>                         та</a:t>
            </a:r>
          </a:p>
          <a:p>
            <a:pPr marL="0" indent="0">
              <a:buNone/>
            </a:pPr>
            <a:r>
              <a:rPr lang="uk-UA" sz="2800" b="1" dirty="0" smtClean="0">
                <a:solidFill>
                  <a:schemeClr val="bg1"/>
                </a:solidFill>
              </a:rPr>
              <a:t>Гнатюк Людмила </a:t>
            </a:r>
            <a:endParaRPr lang="ru-RU" sz="2800" b="1" dirty="0">
              <a:solidFill>
                <a:schemeClr val="bg1"/>
              </a:solidFill>
            </a:endParaRPr>
          </a:p>
        </p:txBody>
      </p:sp>
    </p:spTree>
    <p:extLst>
      <p:ext uri="{BB962C8B-B14F-4D97-AF65-F5344CB8AC3E}">
        <p14:creationId xmlns:p14="http://schemas.microsoft.com/office/powerpoint/2010/main" val="306796676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702</Words>
  <Application>Microsoft Office PowerPoint</Application>
  <PresentationFormat>Экран (4:3)</PresentationFormat>
  <Paragraphs>23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Вертеп</vt:lpstr>
      <vt:lpstr>Презентация PowerPoint</vt:lpstr>
      <vt:lpstr>Сюжет</vt:lpstr>
      <vt:lpstr>Презентация PowerPoint</vt:lpstr>
      <vt:lpstr>Історія</vt:lpstr>
      <vt:lpstr>Ящик з секретом</vt:lpstr>
      <vt:lpstr>Презентация PowerPoint</vt:lpstr>
      <vt:lpstr>Презентация PowerPoint</vt:lpstr>
      <vt:lpstr>Дякуємо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Вертеп</dc:title>
  <dc:creator>Galichka</dc:creator>
  <cp:lastModifiedBy>Galichka</cp:lastModifiedBy>
  <cp:revision>11</cp:revision>
  <dcterms:created xsi:type="dcterms:W3CDTF">2013-03-29T09:22:12Z</dcterms:created>
  <dcterms:modified xsi:type="dcterms:W3CDTF">2013-03-29T15:25:26Z</dcterms:modified>
</cp:coreProperties>
</file>