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Молодіжні субкультури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144982"/>
            <a:ext cx="6400800" cy="762000"/>
          </a:xfrm>
        </p:spPr>
        <p:txBody>
          <a:bodyPr>
            <a:noAutofit/>
          </a:bodyPr>
          <a:lstStyle/>
          <a:p>
            <a:pPr algn="r"/>
            <a:r>
              <a:rPr lang="uk-UA" sz="2800" dirty="0" smtClean="0"/>
              <a:t>Виконала</a:t>
            </a:r>
          </a:p>
          <a:p>
            <a:pPr algn="r"/>
            <a:r>
              <a:rPr lang="uk-UA" sz="2800" dirty="0" smtClean="0"/>
              <a:t>Учениця </a:t>
            </a:r>
            <a:r>
              <a:rPr lang="uk-UA" sz="4000" dirty="0" smtClean="0"/>
              <a:t>11</a:t>
            </a:r>
            <a:r>
              <a:rPr lang="uk-UA" sz="2800" dirty="0" smtClean="0"/>
              <a:t>- Б класу</a:t>
            </a:r>
          </a:p>
          <a:p>
            <a:pPr algn="r"/>
            <a:r>
              <a:rPr lang="uk-UA" sz="2800" dirty="0" err="1" smtClean="0"/>
              <a:t>Юзунь</a:t>
            </a:r>
            <a:r>
              <a:rPr lang="uk-UA" sz="2800" dirty="0" smtClean="0"/>
              <a:t> Аліна</a:t>
            </a:r>
            <a:endParaRPr lang="uk-UA" sz="2800" dirty="0"/>
          </a:p>
        </p:txBody>
      </p:sp>
      <p:pic>
        <p:nvPicPr>
          <p:cNvPr id="4" name="Imagine Dragons - Destin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00800" cy="685800"/>
          </a:xfrm>
        </p:spPr>
        <p:txBody>
          <a:bodyPr/>
          <a:lstStyle/>
          <a:p>
            <a:r>
              <a:rPr lang="uk-UA" dirty="0" smtClean="0"/>
              <a:t>Хіпі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7488832" cy="4608512"/>
          </a:xfrm>
        </p:spPr>
        <p:txBody>
          <a:bodyPr>
            <a:normAutofit fontScale="85000" lnSpcReduction="10000"/>
          </a:bodyPr>
          <a:lstStyle/>
          <a:p>
            <a:pPr indent="0" fontAlgn="base">
              <a:buNone/>
            </a:pPr>
            <a:r>
              <a:rPr lang="uk-UA" sz="1900" b="1" dirty="0"/>
              <a:t>Хіпі </a:t>
            </a:r>
            <a:r>
              <a:rPr lang="uk-UA" sz="1900" dirty="0"/>
              <a:t>(англ. </a:t>
            </a:r>
            <a:r>
              <a:rPr lang="en-US" sz="1900" dirty="0"/>
              <a:t>hippy </a:t>
            </a:r>
            <a:r>
              <a:rPr lang="uk-UA" sz="1900" dirty="0"/>
              <a:t>або </a:t>
            </a:r>
            <a:r>
              <a:rPr lang="en-US" sz="1900" dirty="0"/>
              <a:t>hippie; </a:t>
            </a:r>
            <a:r>
              <a:rPr lang="uk-UA" sz="1900" dirty="0"/>
              <a:t>від розм. </a:t>
            </a:r>
            <a:r>
              <a:rPr lang="en-US" sz="1900" dirty="0"/>
              <a:t>hip </a:t>
            </a:r>
            <a:r>
              <a:rPr lang="uk-UA" sz="1900" dirty="0"/>
              <a:t>або </a:t>
            </a:r>
            <a:r>
              <a:rPr lang="en-US" sz="1900" dirty="0" err="1"/>
              <a:t>hep</a:t>
            </a:r>
            <a:r>
              <a:rPr lang="en-US" sz="1900" dirty="0"/>
              <a:t>, – </a:t>
            </a:r>
            <a:r>
              <a:rPr lang="en-US" sz="1900" b="1" dirty="0"/>
              <a:t>«</a:t>
            </a:r>
            <a:r>
              <a:rPr lang="uk-UA" sz="1900" b="1" dirty="0"/>
              <a:t>розуміє, що знає»)</a:t>
            </a:r>
            <a:r>
              <a:rPr lang="uk-UA" sz="1900" dirty="0"/>
              <a:t> – одна з найдавніших </a:t>
            </a:r>
            <a:r>
              <a:rPr lang="uk-UA" sz="1900" dirty="0" smtClean="0"/>
              <a:t>молодіжних </a:t>
            </a:r>
            <a:r>
              <a:rPr lang="uk-UA" sz="1900" dirty="0"/>
              <a:t>субкультур</a:t>
            </a:r>
            <a:r>
              <a:rPr lang="uk-UA" sz="1900" dirty="0" smtClean="0"/>
              <a:t>.</a:t>
            </a:r>
            <a:r>
              <a:rPr lang="uk-UA" sz="1900" i="1" dirty="0"/>
              <a:t> Хіпі - це ненасильство. Хіпі - це вільні люди. </a:t>
            </a:r>
            <a:r>
              <a:rPr lang="uk-UA" sz="1900" i="1" dirty="0" err="1"/>
              <a:t>Хіппі</a:t>
            </a:r>
            <a:r>
              <a:rPr lang="uk-UA" sz="1900" i="1" dirty="0"/>
              <a:t> заперечують суспільство, не визнають влади держави і грошей. Для них не існує законів і традиційних моральних норм. Вони не розуміють, що таке межа і чому її потрібно охороняти. </a:t>
            </a:r>
            <a:r>
              <a:rPr lang="uk-UA" sz="1900" i="1" dirty="0" err="1"/>
              <a:t>Хіппі</a:t>
            </a:r>
            <a:r>
              <a:rPr lang="uk-UA" sz="1900" i="1" dirty="0"/>
              <a:t> знають, для чого йде війна і не беруть участь в ній. </a:t>
            </a:r>
            <a:r>
              <a:rPr lang="uk-UA" sz="1900" i="1" dirty="0" err="1"/>
              <a:t>Хіппі</a:t>
            </a:r>
            <a:r>
              <a:rPr lang="uk-UA" sz="1900" i="1" dirty="0"/>
              <a:t> проти будь-якого вбивства. Вони </a:t>
            </a:r>
            <a:r>
              <a:rPr lang="uk-UA" sz="1900" i="1" dirty="0" err="1"/>
              <a:t>анархісти.Вони</a:t>
            </a:r>
            <a:r>
              <a:rPr lang="uk-UA" sz="1900" i="1" dirty="0"/>
              <a:t> </a:t>
            </a:r>
            <a:r>
              <a:rPr lang="uk-UA" sz="1900" i="1" dirty="0" err="1"/>
              <a:t>вегани</a:t>
            </a:r>
            <a:r>
              <a:rPr lang="uk-UA" sz="1900" i="1" dirty="0"/>
              <a:t>. Вони індивідуалісти. Воліють жити творчими комунами. Вони вважають, що не можна спотворювати природу - звідси довге волосся, природність, </a:t>
            </a:r>
            <a:r>
              <a:rPr lang="uk-UA" sz="1900" i="1" dirty="0" err="1"/>
              <a:t>натуризм</a:t>
            </a:r>
            <a:r>
              <a:rPr lang="uk-UA" sz="1900" i="1" dirty="0"/>
              <a:t>. Вони поважають права слабких. Вони не поділяють дітей (і людей) на "мій" і "чужий", "сильний" і "слабкий" та інше. Вони орієнтовані любити і не керуються в цьому традицією. Вони доброзичливі, їх любов до світу безмежна. Любов - релігія хіпі.</a:t>
            </a:r>
            <a:endParaRPr lang="uk-UA" sz="19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60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C:\Users\Аліна\Desktop\1368626817_hippie-photos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06" y="3211041"/>
            <a:ext cx="5463995" cy="36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іна\Desktop\48817529_45161532_Hippie__by_backxinxyourx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84" y="3164510"/>
            <a:ext cx="4677428" cy="36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іна\Desktop\xJR0F9FB3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20" y="-64455"/>
            <a:ext cx="4877845" cy="32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іна\Desktop\84e2d7c019d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54" y="-6393"/>
            <a:ext cx="4355976" cy="32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0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836712"/>
            <a:ext cx="6400800" cy="712440"/>
          </a:xfrm>
        </p:spPr>
        <p:txBody>
          <a:bodyPr/>
          <a:lstStyle/>
          <a:p>
            <a:r>
              <a:rPr lang="uk-UA" dirty="0" smtClean="0"/>
              <a:t>Панки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7560840" cy="4320480"/>
          </a:xfrm>
        </p:spPr>
        <p:txBody>
          <a:bodyPr>
            <a:normAutofit lnSpcReduction="10000"/>
          </a:bodyPr>
          <a:lstStyle/>
          <a:p>
            <a:r>
              <a:rPr lang="vi-VN" b="1" dirty="0"/>
              <a:t>Па́нки</a:t>
            </a:r>
            <a:r>
              <a:rPr lang="vi-VN" dirty="0"/>
              <a:t> (від </a:t>
            </a:r>
            <a:r>
              <a:rPr lang="uk-UA" dirty="0" smtClean="0"/>
              <a:t>англ.</a:t>
            </a:r>
            <a:r>
              <a:rPr lang="vi-VN" dirty="0"/>
              <a:t> </a:t>
            </a:r>
            <a:r>
              <a:rPr lang="en-US" i="1" dirty="0"/>
              <a:t>punk</a:t>
            </a:r>
            <a:r>
              <a:rPr lang="en-US" dirty="0"/>
              <a:t> — </a:t>
            </a:r>
            <a:r>
              <a:rPr lang="vi-VN" dirty="0"/>
              <a:t>шалена молода людина; хтось екстремальний, незалежний) — молодіжна </a:t>
            </a:r>
            <a:r>
              <a:rPr lang="uk-UA" dirty="0" smtClean="0"/>
              <a:t>субкультура</a:t>
            </a:r>
            <a:r>
              <a:rPr lang="vi-VN" dirty="0" smtClean="0"/>
              <a:t>, </a:t>
            </a:r>
            <a:r>
              <a:rPr lang="vi-VN" dirty="0"/>
              <a:t>покоління молодих людей на рок-естраді (середина 70-х рр. 20 ст.). Провідною інтонацією їхніх виступів став різкий протест проти будь-яких моральних і звичаєвих правил. Це відбилося насамперед на характері їх музики - </a:t>
            </a:r>
            <a:r>
              <a:rPr lang="uk-UA" dirty="0" smtClean="0"/>
              <a:t>панк-року</a:t>
            </a:r>
            <a:r>
              <a:rPr lang="vi-VN" dirty="0"/>
              <a:t> (постійна зміна інтонації, надмірне використання ударних інструментів, переважання ритму над мелодією). Шокував глядачів і зовнішній вигляд виконавців у їх стилі завжди присутня неохайність і недбалість (різноколірний грим, лахміття старомодного одягу, обвішаного усіляким мотлохом,також канонічним вбранням є шкіряна куртка з металевими шипами).Не поважають органи порядку,полюбляють алкогольні напої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468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:\Users\Аліна\Desktop\029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-747464"/>
            <a:ext cx="3899209" cy="52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іна\Desktop\244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60" y="-397951"/>
            <a:ext cx="5201113" cy="450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ліна\Desktop\4f3ac5c403edab99e055409d045d59b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188"/>
            <a:ext cx="4641225" cy="36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іна\Desktop\pank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58" y="3145475"/>
            <a:ext cx="4859537" cy="37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4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400800" cy="685800"/>
          </a:xfrm>
        </p:spPr>
        <p:txBody>
          <a:bodyPr/>
          <a:lstStyle/>
          <a:p>
            <a:r>
              <a:rPr lang="uk-UA" dirty="0" err="1" smtClean="0"/>
              <a:t>Растамани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7272808" cy="4248472"/>
          </a:xfrm>
        </p:spPr>
        <p:txBody>
          <a:bodyPr/>
          <a:lstStyle/>
          <a:p>
            <a:pPr indent="0">
              <a:buNone/>
            </a:pPr>
            <a:r>
              <a:rPr lang="uk-UA" b="1" dirty="0" err="1"/>
              <a:t>Растафарі</a:t>
            </a:r>
            <a:r>
              <a:rPr lang="uk-UA" dirty="0"/>
              <a:t> (</a:t>
            </a:r>
            <a:r>
              <a:rPr lang="uk-UA" dirty="0" err="1"/>
              <a:t>раста</a:t>
            </a:r>
            <a:r>
              <a:rPr lang="uk-UA" dirty="0"/>
              <a:t>) – це релігія бога </a:t>
            </a:r>
            <a:r>
              <a:rPr lang="uk-UA" dirty="0" err="1"/>
              <a:t>Джа</a:t>
            </a:r>
            <a:r>
              <a:rPr lang="uk-UA" dirty="0"/>
              <a:t> (спотворене «</a:t>
            </a:r>
            <a:r>
              <a:rPr lang="uk-UA" dirty="0" err="1"/>
              <a:t>Єгова</a:t>
            </a:r>
            <a:r>
              <a:rPr lang="uk-UA" dirty="0"/>
              <a:t>»). </a:t>
            </a:r>
            <a:r>
              <a:rPr lang="uk-UA" dirty="0" err="1"/>
              <a:t>Урастаманів</a:t>
            </a:r>
            <a:r>
              <a:rPr lang="uk-UA" dirty="0"/>
              <a:t>, як і у всіх віруючих людей, є свої заповіді («</a:t>
            </a:r>
            <a:r>
              <a:rPr lang="uk-UA" dirty="0" err="1"/>
              <a:t>Айтель</a:t>
            </a:r>
            <a:r>
              <a:rPr lang="uk-UA" dirty="0"/>
              <a:t>»), яких вони завжди дотримуються, згідно з волею великого </a:t>
            </a:r>
            <a:r>
              <a:rPr lang="uk-UA" dirty="0" err="1" smtClean="0"/>
              <a:t>Джа</a:t>
            </a:r>
            <a:r>
              <a:rPr lang="uk-UA" dirty="0" smtClean="0"/>
              <a:t>: Бажано </a:t>
            </a:r>
            <a:r>
              <a:rPr lang="uk-UA" dirty="0"/>
              <a:t>дотримуватися </a:t>
            </a:r>
            <a:r>
              <a:rPr lang="uk-UA" dirty="0" smtClean="0"/>
              <a:t>вегетаріанства;</a:t>
            </a:r>
            <a:r>
              <a:rPr lang="ru-RU" dirty="0"/>
              <a:t> Заборонено </a:t>
            </a:r>
            <a:r>
              <a:rPr lang="ru-RU" dirty="0" err="1"/>
              <a:t>оскверняти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надрізами</a:t>
            </a:r>
            <a:r>
              <a:rPr lang="ru-RU" dirty="0"/>
              <a:t> і </a:t>
            </a:r>
            <a:r>
              <a:rPr lang="ru-RU" dirty="0" err="1"/>
              <a:t>татуюваннями</a:t>
            </a:r>
            <a:r>
              <a:rPr lang="ru-RU" dirty="0"/>
              <a:t>, </a:t>
            </a:r>
            <a:r>
              <a:rPr lang="ru-RU" dirty="0" err="1"/>
              <a:t>небажано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голити</a:t>
            </a:r>
            <a:r>
              <a:rPr lang="ru-RU" dirty="0"/>
              <a:t> голову,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волоссі</a:t>
            </a:r>
            <a:r>
              <a:rPr lang="ru-RU" dirty="0"/>
              <a:t> </a:t>
            </a:r>
            <a:r>
              <a:rPr lang="ru-RU" dirty="0" err="1"/>
              <a:t>міститься</a:t>
            </a:r>
            <a:r>
              <a:rPr lang="ru-RU" dirty="0"/>
              <a:t> </a:t>
            </a:r>
            <a:r>
              <a:rPr lang="ru-RU" dirty="0" err="1"/>
              <a:t>чимала</a:t>
            </a:r>
            <a:r>
              <a:rPr lang="ru-RU" dirty="0"/>
              <a:t> </a:t>
            </a:r>
            <a:r>
              <a:rPr lang="ru-RU" dirty="0" err="1"/>
              <a:t>магічна</a:t>
            </a:r>
            <a:r>
              <a:rPr lang="ru-RU" dirty="0"/>
              <a:t> </a:t>
            </a:r>
            <a:r>
              <a:rPr lang="ru-RU" dirty="0" smtClean="0"/>
              <a:t>сила;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любити</a:t>
            </a:r>
            <a:r>
              <a:rPr lang="ru-RU" dirty="0"/>
              <a:t> і </a:t>
            </a:r>
            <a:r>
              <a:rPr lang="ru-RU" dirty="0" err="1"/>
              <a:t>поважати</a:t>
            </a:r>
            <a:r>
              <a:rPr lang="ru-RU" dirty="0"/>
              <a:t> все </a:t>
            </a:r>
            <a:r>
              <a:rPr lang="ru-RU" dirty="0" err="1"/>
              <a:t>людство</a:t>
            </a:r>
            <a:r>
              <a:rPr lang="ru-RU" dirty="0"/>
              <a:t>,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 smtClean="0"/>
              <a:t>раста</a:t>
            </a:r>
            <a:r>
              <a:rPr lang="ru-RU" dirty="0" smtClean="0"/>
              <a:t>;</a:t>
            </a:r>
            <a:r>
              <a:rPr lang="ru-RU" dirty="0"/>
              <a:t> </a:t>
            </a:r>
            <a:r>
              <a:rPr lang="ru-RU" dirty="0" err="1"/>
              <a:t>Відкидати</a:t>
            </a:r>
            <a:r>
              <a:rPr lang="ru-RU" dirty="0"/>
              <a:t> ненависть, </a:t>
            </a:r>
            <a:r>
              <a:rPr lang="ru-RU" dirty="0" err="1"/>
              <a:t>ревнощі</a:t>
            </a:r>
            <a:r>
              <a:rPr lang="ru-RU" dirty="0"/>
              <a:t>, </a:t>
            </a:r>
            <a:r>
              <a:rPr lang="ru-RU" dirty="0" err="1"/>
              <a:t>заздрість</a:t>
            </a:r>
            <a:r>
              <a:rPr lang="ru-RU" dirty="0"/>
              <a:t> обман, </a:t>
            </a:r>
            <a:r>
              <a:rPr lang="ru-RU" dirty="0" err="1"/>
              <a:t>віроломство</a:t>
            </a:r>
            <a:r>
              <a:rPr lang="ru-RU" dirty="0"/>
              <a:t>, </a:t>
            </a:r>
            <a:r>
              <a:rPr lang="ru-RU" dirty="0" err="1" smtClean="0"/>
              <a:t>зраду</a:t>
            </a:r>
            <a:r>
              <a:rPr lang="ru-RU" dirty="0" smtClean="0"/>
              <a:t>;</a:t>
            </a:r>
            <a:r>
              <a:rPr lang="ru-RU" dirty="0"/>
              <a:t> </a:t>
            </a:r>
            <a:r>
              <a:rPr lang="ru-RU" dirty="0" err="1"/>
              <a:t>Н</a:t>
            </a:r>
            <a:r>
              <a:rPr lang="ru-RU" dirty="0" err="1" smtClean="0"/>
              <a:t>еобхідно</a:t>
            </a:r>
            <a:r>
              <a:rPr lang="ru-RU" dirty="0" smtClean="0"/>
              <a:t> </a:t>
            </a:r>
            <a:r>
              <a:rPr lang="ru-RU" dirty="0" err="1"/>
              <a:t>поважати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народу і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растафарі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240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Аліна\Desktop\z_751fc50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іна\Desktop\gQfeLewUv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60666"/>
            <a:ext cx="5167883" cy="34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іна\Desktop\rasta-girl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27113"/>
            <a:ext cx="3687779" cy="368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іна\Desktop\Растаман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1065"/>
            <a:ext cx="5011539" cy="33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400800" cy="685800"/>
          </a:xfrm>
        </p:spPr>
        <p:txBody>
          <a:bodyPr/>
          <a:lstStyle/>
          <a:p>
            <a:r>
              <a:rPr lang="uk-UA" dirty="0" err="1" smtClean="0"/>
              <a:t>Гопники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560840" cy="4104456"/>
          </a:xfrm>
        </p:spPr>
        <p:txBody>
          <a:bodyPr/>
          <a:lstStyle/>
          <a:p>
            <a:pPr indent="0">
              <a:buNone/>
            </a:pPr>
            <a:r>
              <a:rPr lang="uk-UA" dirty="0"/>
              <a:t>Субкультура </a:t>
            </a:r>
            <a:r>
              <a:rPr lang="uk-UA" dirty="0" err="1"/>
              <a:t>гопників</a:t>
            </a:r>
            <a:r>
              <a:rPr lang="uk-UA" dirty="0"/>
              <a:t> - унікальне явище, що з'явилося на початку минулого століття в СРСР. Сьогодні ця субкультура об'єднує в собі представників різних вікових груп, які спеціалізуються на дрібних </a:t>
            </a:r>
            <a:r>
              <a:rPr lang="uk-UA" dirty="0" smtClean="0"/>
              <a:t>крадіжках, </a:t>
            </a:r>
            <a:r>
              <a:rPr lang="uk-UA" dirty="0"/>
              <a:t>вимаганнях та хуліганстві</a:t>
            </a:r>
            <a:r>
              <a:rPr lang="uk-UA" dirty="0" smtClean="0"/>
              <a:t>.</a:t>
            </a:r>
          </a:p>
          <a:p>
            <a:pPr indent="0">
              <a:buNone/>
            </a:pPr>
            <a:r>
              <a:rPr lang="uk-UA" dirty="0" smtClean="0"/>
              <a:t>Образ </a:t>
            </a:r>
            <a:r>
              <a:rPr lang="uk-UA" dirty="0" err="1" smtClean="0"/>
              <a:t>гопників</a:t>
            </a:r>
            <a:r>
              <a:rPr lang="uk-UA" dirty="0" smtClean="0"/>
              <a:t>:</a:t>
            </a:r>
            <a:r>
              <a:rPr lang="ru-RU" dirty="0" err="1"/>
              <a:t>спортивний</a:t>
            </a:r>
            <a:r>
              <a:rPr lang="ru-RU" dirty="0"/>
              <a:t> костюм, </a:t>
            </a:r>
            <a:r>
              <a:rPr lang="ru-RU" dirty="0" err="1"/>
              <a:t>кросівки</a:t>
            </a:r>
            <a:r>
              <a:rPr lang="ru-RU" dirty="0"/>
              <a:t>, бейсболка </a:t>
            </a:r>
            <a:r>
              <a:rPr lang="ru-RU" dirty="0" err="1"/>
              <a:t>або</a:t>
            </a:r>
            <a:r>
              <a:rPr lang="ru-RU" dirty="0"/>
              <a:t> кепка, в руках </a:t>
            </a:r>
            <a:r>
              <a:rPr lang="ru-RU" dirty="0" err="1"/>
              <a:t>барсетка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чотки</a:t>
            </a:r>
            <a:r>
              <a:rPr lang="ru-RU" dirty="0"/>
              <a:t>. У </a:t>
            </a:r>
            <a:r>
              <a:rPr lang="ru-RU" dirty="0" err="1"/>
              <a:t>більш</a:t>
            </a:r>
            <a:r>
              <a:rPr lang="ru-RU" dirty="0"/>
              <a:t> «</a:t>
            </a:r>
            <a:r>
              <a:rPr lang="ru-RU" dirty="0" err="1"/>
              <a:t>просунутих</a:t>
            </a:r>
            <a:r>
              <a:rPr lang="ru-RU" dirty="0"/>
              <a:t>» </a:t>
            </a:r>
            <a:r>
              <a:rPr lang="ru-RU" dirty="0" err="1"/>
              <a:t>гопників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на </a:t>
            </a:r>
            <a:r>
              <a:rPr lang="ru-RU" dirty="0" err="1"/>
              <a:t>шиї</a:t>
            </a:r>
            <a:r>
              <a:rPr lang="ru-RU" dirty="0"/>
              <a:t> </a:t>
            </a:r>
            <a:r>
              <a:rPr lang="ru-RU" dirty="0" err="1" smtClean="0"/>
              <a:t>масивний</a:t>
            </a:r>
            <a:r>
              <a:rPr lang="ru-RU" dirty="0" smtClean="0"/>
              <a:t> </a:t>
            </a:r>
            <a:r>
              <a:rPr lang="ru-RU" dirty="0" err="1" smtClean="0"/>
              <a:t>срібний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золотий</a:t>
            </a:r>
            <a:r>
              <a:rPr lang="ru-RU" dirty="0" smtClean="0"/>
              <a:t>  </a:t>
            </a:r>
            <a:r>
              <a:rPr lang="ru-RU" dirty="0" err="1"/>
              <a:t>ланцюг</a:t>
            </a:r>
            <a:r>
              <a:rPr lang="ru-RU" dirty="0"/>
              <a:t>.</a:t>
            </a:r>
            <a:endParaRPr lang="uk-UA" dirty="0" smtClean="0"/>
          </a:p>
          <a:p>
            <a:pPr indent="0">
              <a:buNone/>
            </a:pP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45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C:\Users\Аліна\Desktop\93e3e_gopota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01" y="3472052"/>
            <a:ext cx="3419872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іна\Desktop\60548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9" y="-122135"/>
            <a:ext cx="4036995" cy="40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іна\Desktop\5_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396"/>
            <a:ext cx="5718301" cy="41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ліна\Desktop\6_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37" y="0"/>
            <a:ext cx="5203346" cy="34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400800" cy="685800"/>
          </a:xfrm>
        </p:spPr>
        <p:txBody>
          <a:bodyPr/>
          <a:lstStyle/>
          <a:p>
            <a:r>
              <a:rPr lang="uk-UA" dirty="0" err="1" smtClean="0"/>
              <a:t>Ванільки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56792"/>
            <a:ext cx="7416824" cy="4248472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uk-UA" b="1" dirty="0"/>
              <a:t>Молода субкультура дівчат, романтичних і жіночних, чуттєвих і місцями наївних. Молоді, вічно закохані і дуже-дуже ранимі.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/>
              <a:t>За однією з версій, отримали свою назву завдяки фільму Ванільне небо </a:t>
            </a:r>
            <a:r>
              <a:rPr lang="uk-UA" b="1" dirty="0" err="1"/>
              <a:t>Кемерона</a:t>
            </a:r>
            <a:r>
              <a:rPr lang="uk-UA" b="1" dirty="0"/>
              <a:t> </a:t>
            </a:r>
            <a:r>
              <a:rPr lang="uk-UA" b="1" dirty="0" err="1"/>
              <a:t>Кроу</a:t>
            </a:r>
            <a:r>
              <a:rPr lang="uk-UA" b="1" dirty="0"/>
              <a:t>. За іншою версією </a:t>
            </a:r>
            <a:r>
              <a:rPr lang="uk-UA" b="1" dirty="0" err="1"/>
              <a:t>ванилька</a:t>
            </a:r>
            <a:r>
              <a:rPr lang="uk-UA" b="1" dirty="0"/>
              <a:t> їх почали називати через пристрасть до легких суконь ванільного бежевого кольору. Субкультура виникла на знак протесту проти вульгарності та втрати дівчатами колишньої жіночності</a:t>
            </a:r>
            <a:r>
              <a:rPr lang="uk-UA" b="1" dirty="0" smtClean="0"/>
              <a:t>.</a:t>
            </a:r>
            <a:r>
              <a:rPr lang="ru-RU" b="1" dirty="0"/>
              <a:t> </a:t>
            </a:r>
            <a:r>
              <a:rPr lang="ru-RU" b="1" dirty="0" err="1"/>
              <a:t>Проводять</a:t>
            </a:r>
            <a:r>
              <a:rPr lang="ru-RU" b="1" dirty="0"/>
              <a:t> </a:t>
            </a:r>
            <a:r>
              <a:rPr lang="ru-RU" b="1" dirty="0" err="1"/>
              <a:t>масу</a:t>
            </a:r>
            <a:r>
              <a:rPr lang="ru-RU" b="1" dirty="0"/>
              <a:t> </a:t>
            </a:r>
            <a:r>
              <a:rPr lang="ru-RU" b="1" dirty="0" smtClean="0"/>
              <a:t> часу </a:t>
            </a:r>
            <a:r>
              <a:rPr lang="ru-RU" b="1" dirty="0"/>
              <a:t>в </a:t>
            </a:r>
            <a:r>
              <a:rPr lang="ru-RU" b="1" dirty="0" err="1"/>
              <a:t>соціальних</a:t>
            </a:r>
            <a:r>
              <a:rPr lang="ru-RU" b="1" dirty="0"/>
              <a:t> мережах, де </a:t>
            </a:r>
            <a:r>
              <a:rPr lang="ru-RU" b="1" dirty="0" err="1"/>
              <a:t>публікують</a:t>
            </a:r>
            <a:r>
              <a:rPr lang="ru-RU" b="1" dirty="0"/>
              <a:t> </a:t>
            </a:r>
            <a:r>
              <a:rPr lang="ru-RU" b="1" dirty="0" err="1"/>
              <a:t>величезну</a:t>
            </a:r>
            <a:r>
              <a:rPr lang="ru-RU" b="1" dirty="0"/>
              <a:t> </a:t>
            </a: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фотографій</a:t>
            </a:r>
            <a:r>
              <a:rPr lang="ru-RU" b="1" dirty="0"/>
              <a:t> з собою в </a:t>
            </a:r>
            <a:r>
              <a:rPr lang="ru-RU" b="1" dirty="0" err="1"/>
              <a:t>головній</a:t>
            </a:r>
            <a:r>
              <a:rPr lang="ru-RU" b="1" dirty="0"/>
              <a:t> </a:t>
            </a:r>
            <a:r>
              <a:rPr lang="ru-RU" b="1" dirty="0" err="1"/>
              <a:t>ролі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Зазвичай</a:t>
            </a:r>
            <a:r>
              <a:rPr lang="ru-RU" b="1" dirty="0"/>
              <a:t>, фото </a:t>
            </a:r>
            <a:r>
              <a:rPr lang="ru-RU" b="1" dirty="0" err="1"/>
              <a:t>робиться</a:t>
            </a:r>
            <a:r>
              <a:rPr lang="ru-RU" b="1" dirty="0"/>
              <a:t> в </a:t>
            </a:r>
            <a:r>
              <a:rPr lang="ru-RU" b="1" dirty="0" err="1"/>
              <a:t>дзеркалі</a:t>
            </a:r>
            <a:r>
              <a:rPr lang="ru-RU" b="1" dirty="0"/>
              <a:t> з </a:t>
            </a:r>
            <a:r>
              <a:rPr lang="ru-RU" b="1" dirty="0" err="1"/>
              <a:t>обов’язковим</a:t>
            </a:r>
            <a:r>
              <a:rPr lang="ru-RU" b="1" dirty="0"/>
              <a:t> </a:t>
            </a:r>
            <a:r>
              <a:rPr lang="ru-RU" b="1" dirty="0" err="1"/>
              <a:t>прийняттям</a:t>
            </a:r>
            <a:r>
              <a:rPr lang="ru-RU" b="1" dirty="0"/>
              <a:t> </a:t>
            </a:r>
            <a:r>
              <a:rPr lang="ru-RU" b="1" dirty="0" err="1"/>
              <a:t>пози</a:t>
            </a:r>
            <a:r>
              <a:rPr lang="ru-RU" b="1" dirty="0"/>
              <a:t> і особливого </a:t>
            </a:r>
            <a:r>
              <a:rPr lang="ru-RU" b="1" dirty="0" err="1"/>
              <a:t>виразу</a:t>
            </a:r>
            <a:r>
              <a:rPr lang="ru-RU" b="1" dirty="0"/>
              <a:t> </a:t>
            </a:r>
            <a:r>
              <a:rPr lang="ru-RU" b="1" dirty="0" err="1"/>
              <a:t>обличчя</a:t>
            </a:r>
            <a:r>
              <a:rPr lang="ru-RU" b="1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367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1" name="Picture 3" descr="C:\Users\Аліна\Desktop\ванильк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" y="-35272"/>
            <a:ext cx="4273067" cy="42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іна\Desktop\1332479117_x_035efb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7" y="0"/>
            <a:ext cx="4935640" cy="370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іна\Desktop\269886_(7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490" y="3212976"/>
            <a:ext cx="5305593" cy="38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іна\Desktop\092e9daaca55f0c68a041e2d834e45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" y="3212976"/>
            <a:ext cx="3847682" cy="51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8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933056"/>
            <a:ext cx="6400800" cy="4104456"/>
          </a:xfrm>
        </p:spPr>
        <p:txBody>
          <a:bodyPr>
            <a:noAutofit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908720"/>
            <a:ext cx="6400800" cy="544177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400" b="1" dirty="0" err="1"/>
              <a:t>Молодіжна</a:t>
            </a:r>
            <a:r>
              <a:rPr lang="en-US" sz="2400" b="1" dirty="0"/>
              <a:t> </a:t>
            </a:r>
            <a:r>
              <a:rPr lang="ru-RU" sz="2400" b="1" dirty="0"/>
              <a:t>субкультура</a:t>
            </a:r>
            <a:r>
              <a:rPr lang="en-US" sz="2400" b="1" dirty="0"/>
              <a:t> </a:t>
            </a:r>
            <a:r>
              <a:rPr lang="ru-RU" sz="2400" b="1" dirty="0"/>
              <a:t>– будь</a:t>
            </a:r>
            <a:r>
              <a:rPr lang="en-US" sz="2400" b="1" dirty="0"/>
              <a:t>-</a:t>
            </a:r>
            <a:r>
              <a:rPr lang="ru-RU" sz="2400" b="1" dirty="0"/>
              <a:t>яке</a:t>
            </a:r>
            <a:r>
              <a:rPr lang="en-US" sz="2400" b="1" dirty="0"/>
              <a:t> </a:t>
            </a:r>
            <a:r>
              <a:rPr lang="ru-RU" sz="2400" b="1" dirty="0"/>
              <a:t>об</a:t>
            </a:r>
            <a:r>
              <a:rPr lang="en-US" sz="2400" b="1" dirty="0"/>
              <a:t>'</a:t>
            </a:r>
            <a:r>
              <a:rPr lang="ru-RU" sz="2400" b="1" dirty="0" err="1"/>
              <a:t>єднання</a:t>
            </a:r>
            <a:r>
              <a:rPr lang="en-US" sz="2400" b="1" dirty="0"/>
              <a:t> </a:t>
            </a:r>
            <a:r>
              <a:rPr lang="ru-RU" sz="2400" b="1" dirty="0" err="1"/>
              <a:t>молоді</a:t>
            </a:r>
            <a:r>
              <a:rPr lang="en-US" sz="2400" b="1" dirty="0"/>
              <a:t>, </a:t>
            </a:r>
            <a:r>
              <a:rPr lang="uk-UA" sz="2400" b="1" dirty="0"/>
              <a:t>яка</a:t>
            </a:r>
            <a:r>
              <a:rPr lang="en-US" sz="2400" b="1" dirty="0"/>
              <a:t> </a:t>
            </a:r>
            <a:r>
              <a:rPr lang="uk-UA" sz="2400" b="1" dirty="0"/>
              <a:t>відрізняється</a:t>
            </a:r>
            <a:r>
              <a:rPr lang="en-US" sz="2400" b="1" dirty="0"/>
              <a:t> </a:t>
            </a:r>
            <a:r>
              <a:rPr lang="uk-UA" sz="2400" b="1" dirty="0"/>
              <a:t>від</a:t>
            </a:r>
            <a:r>
              <a:rPr lang="en-US" sz="2400" b="1" dirty="0"/>
              <a:t> </a:t>
            </a:r>
            <a:r>
              <a:rPr lang="uk-UA" sz="2400" b="1" dirty="0"/>
              <a:t>культури</a:t>
            </a:r>
            <a:r>
              <a:rPr lang="en-US" sz="2400" b="1" dirty="0"/>
              <a:t>, </a:t>
            </a:r>
            <a:r>
              <a:rPr lang="uk-UA" sz="2400" b="1" dirty="0"/>
              <a:t>прийнятої</a:t>
            </a:r>
            <a:r>
              <a:rPr lang="en-US" sz="2400" b="1" dirty="0"/>
              <a:t> </a:t>
            </a:r>
            <a:r>
              <a:rPr lang="uk-UA" sz="2400" b="1" dirty="0"/>
              <a:t>більшістю</a:t>
            </a:r>
            <a:r>
              <a:rPr lang="en-US" sz="2400" b="1" dirty="0"/>
              <a:t>.</a:t>
            </a:r>
            <a:r>
              <a:rPr lang="uk-UA" sz="2400" b="1" dirty="0"/>
              <a:t>Люди</a:t>
            </a:r>
            <a:r>
              <a:rPr lang="en-US" sz="2400" b="1" dirty="0"/>
              <a:t> </a:t>
            </a:r>
            <a:r>
              <a:rPr lang="uk-UA" sz="2400" b="1" dirty="0"/>
              <a:t>об</a:t>
            </a:r>
            <a:r>
              <a:rPr lang="en-US" sz="2400" b="1" dirty="0"/>
              <a:t>'</a:t>
            </a:r>
            <a:r>
              <a:rPr lang="uk-UA" sz="2400" b="1" dirty="0" err="1"/>
              <a:t>єднуються</a:t>
            </a:r>
            <a:r>
              <a:rPr lang="en-US" sz="2400" b="1" dirty="0"/>
              <a:t> </a:t>
            </a:r>
            <a:r>
              <a:rPr lang="uk-UA" sz="2400" b="1" dirty="0"/>
              <a:t>в</a:t>
            </a:r>
            <a:r>
              <a:rPr lang="en-US" sz="2400" b="1" dirty="0"/>
              <a:t> </a:t>
            </a:r>
            <a:r>
              <a:rPr lang="uk-UA" sz="2400" b="1" dirty="0"/>
              <a:t>групи</a:t>
            </a:r>
            <a:r>
              <a:rPr lang="en-US" sz="2400" b="1" dirty="0"/>
              <a:t> </a:t>
            </a:r>
            <a:r>
              <a:rPr lang="uk-UA" sz="2400" b="1" dirty="0"/>
              <a:t>згідно</a:t>
            </a:r>
            <a:r>
              <a:rPr lang="en-US" sz="2400" b="1" dirty="0"/>
              <a:t> </a:t>
            </a:r>
            <a:r>
              <a:rPr lang="uk-UA" sz="2400" b="1" dirty="0"/>
              <a:t>з</a:t>
            </a:r>
            <a:r>
              <a:rPr lang="en-US" sz="2400" b="1" dirty="0"/>
              <a:t> </a:t>
            </a:r>
            <a:r>
              <a:rPr lang="uk-UA" sz="2400" b="1" dirty="0"/>
              <a:t>їх</a:t>
            </a:r>
            <a:r>
              <a:rPr lang="en-US" sz="2400" b="1" dirty="0"/>
              <a:t> </a:t>
            </a:r>
            <a:r>
              <a:rPr lang="uk-UA" sz="2400" b="1" dirty="0"/>
              <a:t>інтересами</a:t>
            </a:r>
            <a:r>
              <a:rPr lang="en-US" sz="2400" b="1" dirty="0"/>
              <a:t>, </a:t>
            </a:r>
            <a:r>
              <a:rPr lang="uk-UA" sz="2400" b="1" dirty="0"/>
              <a:t>переконаннями</a:t>
            </a:r>
            <a:r>
              <a:rPr lang="en-US" sz="2400" b="1" dirty="0"/>
              <a:t> </a:t>
            </a:r>
            <a:r>
              <a:rPr lang="uk-UA" sz="2400" b="1" dirty="0"/>
              <a:t>і</a:t>
            </a:r>
            <a:r>
              <a:rPr lang="en-US" sz="2400" b="1" dirty="0"/>
              <a:t> </a:t>
            </a:r>
            <a:r>
              <a:rPr lang="uk-UA" sz="2400" b="1" dirty="0"/>
              <a:t>поведінкою</a:t>
            </a:r>
            <a:r>
              <a:rPr lang="en-US" sz="2400" b="1" dirty="0"/>
              <a:t>. </a:t>
            </a:r>
            <a:r>
              <a:rPr lang="ru-RU" sz="2400" b="1" dirty="0" err="1"/>
              <a:t>Мають</a:t>
            </a:r>
            <a:r>
              <a:rPr lang="en-US" sz="2400" b="1" dirty="0"/>
              <a:t> </a:t>
            </a:r>
            <a:r>
              <a:rPr lang="ru-RU" sz="2400" b="1" dirty="0" err="1"/>
              <a:t>власні</a:t>
            </a:r>
            <a:r>
              <a:rPr lang="en-US" sz="2400" b="1" dirty="0"/>
              <a:t> </a:t>
            </a:r>
            <a:r>
              <a:rPr lang="ru-RU" sz="2400" b="1" dirty="0" err="1"/>
              <a:t>елементи</a:t>
            </a:r>
            <a:r>
              <a:rPr lang="en-US" sz="2400" b="1" dirty="0"/>
              <a:t> </a:t>
            </a:r>
            <a:r>
              <a:rPr lang="ru-RU" sz="2400" b="1" dirty="0" err="1"/>
              <a:t>культури</a:t>
            </a:r>
            <a:r>
              <a:rPr lang="en-US" sz="2400" b="1" dirty="0"/>
              <a:t>, </a:t>
            </a:r>
            <a:r>
              <a:rPr lang="ru-RU" sz="2400" b="1" dirty="0"/>
              <a:t>а</a:t>
            </a:r>
            <a:r>
              <a:rPr lang="en-US" sz="2400" b="1" dirty="0"/>
              <a:t> </a:t>
            </a:r>
            <a:r>
              <a:rPr lang="ru-RU" sz="2400" b="1" dirty="0" err="1"/>
              <a:t>саме</a:t>
            </a:r>
            <a:r>
              <a:rPr lang="en-US" sz="2400" b="1" dirty="0"/>
              <a:t>: </a:t>
            </a:r>
            <a:r>
              <a:rPr lang="ru-RU" sz="2400" b="1" dirty="0" err="1"/>
              <a:t>мову</a:t>
            </a:r>
            <a:r>
              <a:rPr lang="en-US" sz="2400" b="1" dirty="0"/>
              <a:t> (</a:t>
            </a:r>
            <a:r>
              <a:rPr lang="ru-RU" sz="2400" b="1" dirty="0"/>
              <a:t>сленг</a:t>
            </a:r>
            <a:r>
              <a:rPr lang="en-US" sz="2400" b="1" dirty="0"/>
              <a:t>), </a:t>
            </a:r>
            <a:r>
              <a:rPr lang="ru-RU" sz="2400" b="1" dirty="0" err="1"/>
              <a:t>символіку</a:t>
            </a:r>
            <a:r>
              <a:rPr lang="en-US" sz="2400" b="1" dirty="0"/>
              <a:t> (</a:t>
            </a:r>
            <a:r>
              <a:rPr lang="ru-RU" sz="2400" b="1" dirty="0" err="1"/>
              <a:t>зовнішня</a:t>
            </a:r>
            <a:r>
              <a:rPr lang="en-US" sz="2400" b="1" dirty="0"/>
              <a:t> </a:t>
            </a:r>
            <a:r>
              <a:rPr lang="ru-RU" sz="2400" b="1" dirty="0"/>
              <a:t>атрибутика</a:t>
            </a:r>
            <a:r>
              <a:rPr lang="en-US" sz="2400" b="1" dirty="0"/>
              <a:t>), </a:t>
            </a:r>
            <a:r>
              <a:rPr lang="ru-RU" sz="2400" b="1" dirty="0" err="1"/>
              <a:t>традиції</a:t>
            </a:r>
            <a:r>
              <a:rPr lang="en-US" sz="2400" b="1" dirty="0"/>
              <a:t>, </a:t>
            </a:r>
            <a:r>
              <a:rPr lang="ru-RU" sz="2400" b="1" dirty="0" err="1"/>
              <a:t>норми</a:t>
            </a:r>
            <a:r>
              <a:rPr lang="en-US" sz="2400" b="1" dirty="0"/>
              <a:t> </a:t>
            </a:r>
            <a:r>
              <a:rPr lang="ru-RU" sz="2400" b="1" dirty="0"/>
              <a:t>і</a:t>
            </a:r>
            <a:r>
              <a:rPr lang="en-US" sz="2400" b="1" dirty="0"/>
              <a:t> </a:t>
            </a:r>
            <a:r>
              <a:rPr lang="ru-RU" sz="2400" b="1" dirty="0" err="1"/>
              <a:t>цінності</a:t>
            </a:r>
            <a:r>
              <a:rPr lang="en-US" sz="2400" b="1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903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772816"/>
            <a:ext cx="6400800" cy="4361657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uk-UA" sz="4800" dirty="0" smtClean="0"/>
              <a:t>Роботу виконала учениця  </a:t>
            </a:r>
            <a:r>
              <a:rPr lang="uk-UA" sz="6600" dirty="0" smtClean="0"/>
              <a:t>11</a:t>
            </a:r>
            <a:r>
              <a:rPr lang="uk-UA" sz="4800" dirty="0" smtClean="0"/>
              <a:t> –Б класу</a:t>
            </a:r>
          </a:p>
          <a:p>
            <a:pPr indent="0" algn="ctr">
              <a:buNone/>
            </a:pPr>
            <a:r>
              <a:rPr lang="uk-UA" sz="4800" dirty="0" err="1" smtClean="0"/>
              <a:t>Юзунь</a:t>
            </a:r>
            <a:r>
              <a:rPr lang="uk-UA" sz="4800" dirty="0" smtClean="0"/>
              <a:t> Аліна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10538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620688"/>
            <a:ext cx="6400800" cy="3048001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4800" dirty="0" err="1"/>
              <a:t>Сьогодні</a:t>
            </a:r>
            <a:r>
              <a:rPr lang="ru-RU" sz="4800" dirty="0"/>
              <a:t> </a:t>
            </a:r>
            <a:r>
              <a:rPr lang="ru-RU" sz="4800" dirty="0" err="1"/>
              <a:t>найбільш</a:t>
            </a:r>
            <a:r>
              <a:rPr lang="ru-RU" sz="4800" dirty="0"/>
              <a:t> </a:t>
            </a:r>
            <a:r>
              <a:rPr lang="ru-RU" sz="4800" dirty="0" err="1"/>
              <a:t>популярними</a:t>
            </a:r>
            <a:r>
              <a:rPr lang="ru-RU" sz="4800" dirty="0"/>
              <a:t> в </a:t>
            </a:r>
            <a:r>
              <a:rPr lang="ru-RU" sz="4800" dirty="0" err="1"/>
              <a:t>молодіжному</a:t>
            </a:r>
            <a:r>
              <a:rPr lang="ru-RU" sz="4800" dirty="0"/>
              <a:t> </a:t>
            </a:r>
            <a:r>
              <a:rPr lang="ru-RU" sz="4800" dirty="0" err="1"/>
              <a:t>середовищі</a:t>
            </a:r>
            <a:r>
              <a:rPr lang="ru-RU" sz="4800" dirty="0"/>
              <a:t> є </a:t>
            </a:r>
            <a:r>
              <a:rPr lang="ru-RU" sz="4800" dirty="0" err="1"/>
              <a:t>готи</a:t>
            </a:r>
            <a:r>
              <a:rPr lang="ru-RU" sz="4800" dirty="0"/>
              <a:t> і </a:t>
            </a:r>
            <a:r>
              <a:rPr lang="ru-RU" sz="4800" dirty="0" err="1"/>
              <a:t>емо</a:t>
            </a:r>
            <a:r>
              <a:rPr lang="ru-RU" sz="4800" dirty="0"/>
              <a:t>.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5088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400800" cy="685800"/>
          </a:xfrm>
        </p:spPr>
        <p:txBody>
          <a:bodyPr>
            <a:normAutofit/>
          </a:bodyPr>
          <a:lstStyle/>
          <a:p>
            <a:r>
              <a:rPr lang="uk-UA" dirty="0" smtClean="0"/>
              <a:t>Готи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7488832" cy="4176464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uk-UA" dirty="0"/>
              <a:t>Основні відмінності цієї субкультури такі: загальний похмурий стиль (чорний колір, металеві прикраси), інтерес до містики, до готичної культури і музики, фільмів-жахів. Атрибути </a:t>
            </a:r>
            <a:r>
              <a:rPr lang="uk-UA" dirty="0" smtClean="0"/>
              <a:t> готів: </a:t>
            </a:r>
            <a:r>
              <a:rPr lang="uk-UA" dirty="0" err="1"/>
              <a:t>анх</a:t>
            </a:r>
            <a:r>
              <a:rPr lang="uk-UA" dirty="0"/>
              <a:t> (давньоєгипетський символ безсмертя), черепа, хрести, кажани. Макіяж: біле напудрене обличчя і чорна підводка під очима. Волосся </a:t>
            </a:r>
            <a:r>
              <a:rPr lang="uk-UA" dirty="0" smtClean="0"/>
              <a:t>хлопці </a:t>
            </a:r>
            <a:r>
              <a:rPr lang="uk-UA" dirty="0"/>
              <a:t>фарбують в чорний колір, рідше - в рудий. </a:t>
            </a:r>
            <a:r>
              <a:rPr lang="uk-UA" dirty="0" smtClean="0"/>
              <a:t>Готів звинувачують </a:t>
            </a:r>
            <a:r>
              <a:rPr lang="uk-UA" dirty="0"/>
              <a:t>у </a:t>
            </a:r>
            <a:r>
              <a:rPr lang="uk-UA" dirty="0" smtClean="0"/>
              <a:t> тому</a:t>
            </a:r>
            <a:r>
              <a:rPr lang="uk-UA" dirty="0"/>
              <a:t>, що вони прищеплюють депресивні емоції з незмінною темою смерті та загробного життя. На думку психологів, у цій субкультурі можуть виявитися ті молоді люди, які не впевнені в собі, їм важко адаптуватися в соціумі, вони самі знаходяться в депресії.</a:t>
            </a:r>
          </a:p>
        </p:txBody>
      </p:sp>
    </p:spTree>
    <p:extLst>
      <p:ext uri="{BB962C8B-B14F-4D97-AF65-F5344CB8AC3E}">
        <p14:creationId xmlns:p14="http://schemas.microsoft.com/office/powerpoint/2010/main" val="360617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Аліна\Desktop\090b36919052e124a1e7533cc7a011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875079"/>
            <a:ext cx="32194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іна\Desktop\Stimka.ru_gothic-gir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26" y="3089789"/>
            <a:ext cx="3164374" cy="446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іна\Desktop\0b2ea5bd8b05e27af13ec23f02b2268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52" y="3077748"/>
            <a:ext cx="35941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іна\Desktop\default.jpe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96" y="-148533"/>
            <a:ext cx="4299570" cy="327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ліна\Desktop\09294214f2167f34e6995fe30926ff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81" y="-187081"/>
            <a:ext cx="5109519" cy="336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400800" cy="685800"/>
          </a:xfrm>
        </p:spPr>
        <p:txBody>
          <a:bodyPr>
            <a:normAutofit/>
          </a:bodyPr>
          <a:lstStyle/>
          <a:p>
            <a:r>
              <a:rPr lang="uk-UA" dirty="0" smtClean="0"/>
              <a:t>Емо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618" y="1210606"/>
            <a:ext cx="7416824" cy="4104456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uk-UA" sz="2000" dirty="0"/>
              <a:t>Ця субкультура в чомусь схожа на готовий (депресивні настрої, любов до чорного кольору). Однак має ряд своїх характерних ознак. Емо звикли висловлювати свої емоції, бо вони </a:t>
            </a:r>
            <a:r>
              <a:rPr lang="uk-UA" sz="2000" dirty="0" err="1"/>
              <a:t>емо</a:t>
            </a:r>
            <a:r>
              <a:rPr lang="uk-UA" sz="2000" dirty="0"/>
              <a:t> (англ. </a:t>
            </a:r>
            <a:r>
              <a:rPr lang="en-US" sz="2000" dirty="0"/>
              <a:t>emo: </a:t>
            </a:r>
            <a:r>
              <a:rPr lang="uk-UA" sz="2000" dirty="0"/>
              <a:t>від </a:t>
            </a:r>
            <a:r>
              <a:rPr lang="en-US" sz="2000" dirty="0"/>
              <a:t>emotional - </a:t>
            </a:r>
            <a:r>
              <a:rPr lang="uk-UA" sz="2000" dirty="0"/>
              <a:t>емоційний). </a:t>
            </a:r>
            <a:r>
              <a:rPr lang="uk-UA" sz="2000" dirty="0" err="1"/>
              <a:t>Емо-дівчинка</a:t>
            </a:r>
            <a:r>
              <a:rPr lang="uk-UA" sz="2000" dirty="0"/>
              <a:t> </a:t>
            </a:r>
            <a:r>
              <a:rPr lang="uk-UA" sz="2000" dirty="0" err="1"/>
              <a:t>емо-хлопчик</a:t>
            </a:r>
            <a:r>
              <a:rPr lang="uk-UA" sz="2000" dirty="0"/>
              <a:t> - це ранимі, тонко відчувають душі, які йдуть у глибину своїх особистих переживань. Прикмети </a:t>
            </a:r>
            <a:r>
              <a:rPr lang="uk-UA" sz="2000" dirty="0" err="1"/>
              <a:t>емо</a:t>
            </a:r>
            <a:r>
              <a:rPr lang="uk-UA" sz="2000" dirty="0"/>
              <a:t>: чорний і рожевий кольори в одязі, кеди, косий чубчик, що закриває одне око, </a:t>
            </a:r>
            <a:r>
              <a:rPr lang="uk-UA" sz="2000" dirty="0" err="1"/>
              <a:t>пірсинг</a:t>
            </a:r>
            <a:r>
              <a:rPr lang="uk-UA" sz="2000" dirty="0"/>
              <a:t>, нігті, покриті чорним лаком, череп з кістками, </a:t>
            </a:r>
            <a:r>
              <a:rPr lang="uk-UA" sz="2000" dirty="0" err="1"/>
              <a:t>мультяшні</a:t>
            </a:r>
            <a:r>
              <a:rPr lang="uk-UA" sz="2000" dirty="0"/>
              <a:t> герої, рожеве серце з тріщиною або рожевий пістолет на одязі.</a:t>
            </a:r>
          </a:p>
        </p:txBody>
      </p:sp>
    </p:spTree>
    <p:extLst>
      <p:ext uri="{BB962C8B-B14F-4D97-AF65-F5344CB8AC3E}">
        <p14:creationId xmlns:p14="http://schemas.microsoft.com/office/powerpoint/2010/main" val="1916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C:\Users\Аліна\Desktop\05e6a216d0f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05" y="4342054"/>
            <a:ext cx="3354595" cy="25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іна\Desktop\em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46" y="294416"/>
            <a:ext cx="3779912" cy="40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іна\Desktop\defaul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22" y="-511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іна\Desktop\emo_girls_10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45" y="1088494"/>
            <a:ext cx="2403392" cy="31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ліна\Desktop\emo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08293"/>
            <a:ext cx="3656012" cy="2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ліна\Desktop\emo_serdca_1600x1200_45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393589"/>
            <a:ext cx="3302485" cy="24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ліна\Desktop\b070f95593991c99bdbf89c150f643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16" y="-86098"/>
            <a:ext cx="1905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Аліна\Desktop\38359613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34" y="4326997"/>
            <a:ext cx="3066171" cy="25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6400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/>
            </a:r>
            <a:br>
              <a:rPr lang="uk-UA" b="1" dirty="0"/>
            </a:br>
            <a:r>
              <a:rPr lang="uk-UA" sz="4900" b="1" dirty="0" smtClean="0"/>
              <a:t>Металісти</a:t>
            </a:r>
            <a:endParaRPr lang="uk-UA" sz="4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556792"/>
            <a:ext cx="7560840" cy="583264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uk-UA" dirty="0" smtClean="0"/>
              <a:t>Металісти -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субкультура, </a:t>
            </a:r>
            <a:r>
              <a:rPr lang="ru-RU" dirty="0" err="1"/>
              <a:t>натхненна</a:t>
            </a:r>
            <a:r>
              <a:rPr lang="ru-RU" dirty="0"/>
              <a:t> </a:t>
            </a:r>
            <a:r>
              <a:rPr lang="ru-RU" dirty="0" err="1"/>
              <a:t>музикою</a:t>
            </a:r>
            <a:r>
              <a:rPr lang="ru-RU" dirty="0"/>
              <a:t> в </a:t>
            </a:r>
            <a:r>
              <a:rPr lang="ru-RU" dirty="0" err="1"/>
              <a:t>стилі</a:t>
            </a:r>
            <a:r>
              <a:rPr lang="ru-RU" dirty="0"/>
              <a:t> </a:t>
            </a:r>
            <a:r>
              <a:rPr lang="ru-RU" dirty="0" err="1" smtClean="0"/>
              <a:t>метал.Субкультура</a:t>
            </a:r>
            <a:r>
              <a:rPr lang="ru-RU" dirty="0" smtClean="0"/>
              <a:t> </a:t>
            </a:r>
            <a:r>
              <a:rPr lang="ru-RU" dirty="0" err="1"/>
              <a:t>металістів</a:t>
            </a:r>
            <a:r>
              <a:rPr lang="ru-RU" dirty="0"/>
              <a:t> </a:t>
            </a:r>
            <a:r>
              <a:rPr lang="ru-RU" dirty="0" err="1"/>
              <a:t>позбавлена</a:t>
            </a:r>
            <a:r>
              <a:rPr lang="ru-RU" dirty="0"/>
              <a:t> </a:t>
            </a:r>
            <a:r>
              <a:rPr lang="ru-RU" dirty="0" err="1"/>
              <a:t>яскраво</a:t>
            </a:r>
            <a:r>
              <a:rPr lang="ru-RU" dirty="0"/>
              <a:t> </a:t>
            </a:r>
            <a:r>
              <a:rPr lang="ru-RU" dirty="0" err="1"/>
              <a:t>вираженої</a:t>
            </a:r>
            <a:r>
              <a:rPr lang="ru-RU" dirty="0"/>
              <a:t> </a:t>
            </a:r>
            <a:r>
              <a:rPr lang="ru-RU" dirty="0" err="1"/>
              <a:t>ідеології</a:t>
            </a:r>
            <a:r>
              <a:rPr lang="ru-RU" dirty="0"/>
              <a:t> і </a:t>
            </a:r>
            <a:r>
              <a:rPr lang="ru-RU" dirty="0" err="1"/>
              <a:t>зосереджена</a:t>
            </a:r>
            <a:r>
              <a:rPr lang="ru-RU" dirty="0"/>
              <a:t>, </a:t>
            </a:r>
            <a:r>
              <a:rPr lang="ru-RU" dirty="0" err="1"/>
              <a:t>головним</a:t>
            </a:r>
            <a:r>
              <a:rPr lang="ru-RU" dirty="0"/>
              <a:t> чином,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. </a:t>
            </a:r>
            <a:r>
              <a:rPr lang="ru-RU" dirty="0" err="1"/>
              <a:t>Тексти</a:t>
            </a:r>
            <a:r>
              <a:rPr lang="ru-RU" dirty="0"/>
              <a:t> метал-</a:t>
            </a:r>
            <a:r>
              <a:rPr lang="ru-RU" dirty="0" err="1"/>
              <a:t>гуртів</a:t>
            </a:r>
            <a:r>
              <a:rPr lang="ru-RU" dirty="0"/>
              <a:t> </a:t>
            </a:r>
            <a:r>
              <a:rPr lang="ru-RU" dirty="0" err="1" smtClean="0"/>
              <a:t>пропагують</a:t>
            </a:r>
            <a:r>
              <a:rPr lang="ru-RU" dirty="0" smtClean="0"/>
              <a:t>  </a:t>
            </a:r>
            <a:r>
              <a:rPr lang="ru-RU" dirty="0" err="1"/>
              <a:t>незалежність</a:t>
            </a:r>
            <a:r>
              <a:rPr lang="ru-RU" dirty="0"/>
              <a:t>, </a:t>
            </a:r>
            <a:r>
              <a:rPr lang="ru-RU" dirty="0" err="1"/>
              <a:t>самостійність</a:t>
            </a:r>
            <a:r>
              <a:rPr lang="ru-RU" dirty="0"/>
              <a:t> і </a:t>
            </a:r>
            <a:r>
              <a:rPr lang="ru-RU" dirty="0" err="1"/>
              <a:t>впевненість</a:t>
            </a:r>
            <a:r>
              <a:rPr lang="ru-RU" dirty="0"/>
              <a:t> у </a:t>
            </a:r>
            <a:r>
              <a:rPr lang="ru-RU" dirty="0" err="1"/>
              <a:t>собі</a:t>
            </a:r>
            <a:r>
              <a:rPr lang="ru-RU" dirty="0"/>
              <a:t>, культ «</a:t>
            </a:r>
            <a:r>
              <a:rPr lang="ru-RU" dirty="0" err="1"/>
              <a:t>сильної</a:t>
            </a:r>
            <a:r>
              <a:rPr lang="ru-RU" dirty="0"/>
              <a:t> особи</a:t>
            </a:r>
            <a:r>
              <a:rPr lang="ru-RU" dirty="0" smtClean="0"/>
              <a:t>».</a:t>
            </a:r>
            <a:r>
              <a:rPr lang="ru-RU" dirty="0"/>
              <a:t> У </a:t>
            </a:r>
            <a:r>
              <a:rPr lang="ru-RU" dirty="0" err="1"/>
              <a:t>пресі</a:t>
            </a:r>
            <a:r>
              <a:rPr lang="ru-RU" dirty="0"/>
              <a:t> </a:t>
            </a:r>
            <a:r>
              <a:rPr lang="ru-RU" dirty="0" err="1"/>
              <a:t>з'являлися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стверджують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інтелектуальний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металістів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високий</a:t>
            </a:r>
            <a:r>
              <a:rPr lang="ru-RU" dirty="0"/>
              <a:t>, а </a:t>
            </a:r>
            <a:r>
              <a:rPr lang="ru-RU" dirty="0" err="1"/>
              <a:t>захоплення</a:t>
            </a:r>
            <a:r>
              <a:rPr lang="ru-RU" dirty="0"/>
              <a:t> </a:t>
            </a:r>
            <a:r>
              <a:rPr lang="ru-RU" dirty="0" err="1"/>
              <a:t>металом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ознакою</a:t>
            </a:r>
            <a:r>
              <a:rPr lang="ru-RU" dirty="0"/>
              <a:t> </a:t>
            </a:r>
            <a:r>
              <a:rPr lang="ru-RU" dirty="0" err="1"/>
              <a:t>інтелігентності</a:t>
            </a:r>
            <a:r>
              <a:rPr lang="ru-RU" dirty="0" smtClean="0"/>
              <a:t>.</a:t>
            </a:r>
            <a:r>
              <a:rPr lang="uk-UA" dirty="0"/>
              <a:t> </a:t>
            </a:r>
            <a:r>
              <a:rPr lang="uk-UA" dirty="0" smtClean="0"/>
              <a:t>Зовнішній вигляд:довге волосся у чоловіків,шкіряна куртка «</a:t>
            </a:r>
            <a:r>
              <a:rPr lang="uk-UA" dirty="0" err="1" smtClean="0"/>
              <a:t>косуха</a:t>
            </a:r>
            <a:r>
              <a:rPr lang="uk-UA" dirty="0" smtClean="0"/>
              <a:t>»,чорні футболки з логотипом   метал-гурту, шкіряні браслети,важке  взуття ,джинси,шкіряні штани</a:t>
            </a:r>
            <a:endParaRPr lang="ru-RU" dirty="0" smtClean="0"/>
          </a:p>
          <a:p>
            <a:pPr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039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Аліна\Desktop\59332.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35879"/>
            <a:ext cx="3973766" cy="392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іна\Desktop\evil_k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59" y="2034824"/>
            <a:ext cx="3617568" cy="56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іна\Desktop\fVa565ifYG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96" y="0"/>
            <a:ext cx="4400176" cy="29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ліна\Desktop\8da9ee6de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99392"/>
            <a:ext cx="2329331" cy="232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ліна\Desktop\448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7600" cy="34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ліна\Desktop\goth4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2" y="2812255"/>
            <a:ext cx="3034308" cy="40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98</TotalTime>
  <Words>360</Words>
  <Application>Microsoft Office PowerPoint</Application>
  <PresentationFormat>Экран (4:3)</PresentationFormat>
  <Paragraphs>27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Кутюр</vt:lpstr>
      <vt:lpstr>Молодіжні субкультури</vt:lpstr>
      <vt:lpstr> </vt:lpstr>
      <vt:lpstr>Презентация PowerPoint</vt:lpstr>
      <vt:lpstr>Готи</vt:lpstr>
      <vt:lpstr>Презентация PowerPoint</vt:lpstr>
      <vt:lpstr>Емо</vt:lpstr>
      <vt:lpstr>Презентация PowerPoint</vt:lpstr>
      <vt:lpstr> Металісти</vt:lpstr>
      <vt:lpstr>Презентация PowerPoint</vt:lpstr>
      <vt:lpstr>Хіпі</vt:lpstr>
      <vt:lpstr>Презентация PowerPoint</vt:lpstr>
      <vt:lpstr>Панки</vt:lpstr>
      <vt:lpstr>Презентация PowerPoint</vt:lpstr>
      <vt:lpstr>Растамани</vt:lpstr>
      <vt:lpstr>Презентация PowerPoint</vt:lpstr>
      <vt:lpstr>Гопники</vt:lpstr>
      <vt:lpstr>Презентация PowerPoint</vt:lpstr>
      <vt:lpstr>Ванільки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Молодіжні субкультури</dc:title>
  <dc:creator>Аліна</dc:creator>
  <cp:lastModifiedBy>Аліна</cp:lastModifiedBy>
  <cp:revision>12</cp:revision>
  <dcterms:created xsi:type="dcterms:W3CDTF">2015-02-05T20:26:45Z</dcterms:created>
  <dcterms:modified xsi:type="dcterms:W3CDTF">2015-02-21T13:28:58Z</dcterms:modified>
</cp:coreProperties>
</file>