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9" r:id="rId4"/>
    <p:sldId id="268" r:id="rId5"/>
    <p:sldId id="267" r:id="rId6"/>
    <p:sldId id="264" r:id="rId7"/>
    <p:sldId id="263" r:id="rId8"/>
    <p:sldId id="260" r:id="rId9"/>
    <p:sldId id="262" r:id="rId10"/>
    <p:sldId id="261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1C1C-078D-40EA-AA3A-00E691D1E3F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DED-477E-4E54-8541-590153C3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1C1C-078D-40EA-AA3A-00E691D1E3F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DED-477E-4E54-8541-590153C3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1C1C-078D-40EA-AA3A-00E691D1E3F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DED-477E-4E54-8541-590153C3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1C1C-078D-40EA-AA3A-00E691D1E3F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DED-477E-4E54-8541-590153C3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1C1C-078D-40EA-AA3A-00E691D1E3F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DED-477E-4E54-8541-590153C3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1C1C-078D-40EA-AA3A-00E691D1E3F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DED-477E-4E54-8541-590153C3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1C1C-078D-40EA-AA3A-00E691D1E3F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DED-477E-4E54-8541-590153C3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1C1C-078D-40EA-AA3A-00E691D1E3F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DED-477E-4E54-8541-590153C3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1C1C-078D-40EA-AA3A-00E691D1E3F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DED-477E-4E54-8541-590153C3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1C1C-078D-40EA-AA3A-00E691D1E3F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DED-477E-4E54-8541-590153C3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1C1C-078D-40EA-AA3A-00E691D1E3F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DED-477E-4E54-8541-590153C3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1C1C-078D-40EA-AA3A-00E691D1E3F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EDED-477E-4E54-8541-590153C36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i-kart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шансонье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64" y="4286256"/>
            <a:ext cx="2571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Сделала: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ченица 11-Б класса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Черниговского лицея №22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Рожок Марина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i-kart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кто слушает и любит мелодичные песни этих исполнителей, сразу станет понятной разница между шансоном «по-французски» и его русским «аналогом». В нашем понимании шансон обычно ассоциируется с «блатными» песнями, в которых зачастую воспевается грустная жизненная история представителей криминального мира. Однако на самом деле связь между русской и французской версиями всё-таки существует, поскольку в нашей стране словом шансон обозначают не одно, а сразу несколько музыкальных направлений, включая, кроме «блатных» песен, композиции в жанре городского романса 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бардовские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произведения. Ведь шансон пели и поют не только Михаил Круг или Геннадий Жаров, но и Утёсов, и Высоцкий, и Визбор, и Марк Бернес, и другие исполнители, которых трудно назвать «блатными».  </a:t>
            </a:r>
          </a:p>
        </p:txBody>
      </p:sp>
      <p:pic>
        <p:nvPicPr>
          <p:cNvPr id="4" name="Рисунок 3" descr="457577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6058"/>
            <a:ext cx="2761286" cy="4071942"/>
          </a:xfrm>
          <a:prstGeom prst="rect">
            <a:avLst/>
          </a:prstGeom>
        </p:spPr>
      </p:pic>
      <p:pic>
        <p:nvPicPr>
          <p:cNvPr id="7" name="Рисунок 6" descr="96672136_4b2c92754123bf072aeb4887e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9" y="2786058"/>
            <a:ext cx="3428992" cy="4071942"/>
          </a:xfrm>
          <a:prstGeom prst="rect">
            <a:avLst/>
          </a:prstGeom>
        </p:spPr>
      </p:pic>
      <p:pic>
        <p:nvPicPr>
          <p:cNvPr id="8" name="Рисунок 7" descr="vizb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2786058"/>
            <a:ext cx="311310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i-kart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ru-RU" sz="7200" dirty="0" smtClean="0"/>
              <a:t>!</a:t>
            </a:r>
            <a:endParaRPr lang="ru-RU" sz="7200" dirty="0"/>
          </a:p>
        </p:txBody>
      </p:sp>
      <p:pic>
        <p:nvPicPr>
          <p:cNvPr id="6" name="Рисунок 5" descr="0_697ac_cc5b297a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i-kart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истории.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85794"/>
            <a:ext cx="39290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Далеко не все знают, что сам жанр «шансон» пришёл именно из Франции, а название этого популярного музыкального направления переводится на русский как «песня» – народная, эстрадная, популярная.</a:t>
            </a:r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785794"/>
            <a:ext cx="4286248" cy="3071834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3" y="3857628"/>
            <a:ext cx="4286248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i-kart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«шансон»?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4214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открыть словарь, то по-французски слово «шансон» — это просто песня, во Франции на любого артиста скажут, что он шансонье — поющий человек. А специалисты по музыке за границей, в первую очередь, определяют это понятие таким образом: музыка, которую в основном исполняют авторы, музыка, которая должна, по идее, звучать в кабаре и клубах, музыка, которая имеет колоссальную смысловую и поэтическую нагрузку и рассчитанная на прямое восприятие.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2984"/>
            <a:ext cx="457200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i-kart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в шансоне – это лиричная мелодия и эмоциональная композиция, которую должен суметь передать исполнитель. Большинство текстов французского шансона посвящены красивой любви и различным жизненным историям.</a:t>
            </a:r>
          </a:p>
        </p:txBody>
      </p:sp>
      <p:pic>
        <p:nvPicPr>
          <p:cNvPr id="4" name="Рисунок 3" descr="fre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643050"/>
            <a:ext cx="9144001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i-kart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3357586" cy="607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выделяют классический и эстрадный французский шансон, хотя нужно отметить, что различия между ними достаточно условны, особенно в современных произведениях данного жанра. </a:t>
            </a:r>
          </a:p>
        </p:txBody>
      </p:sp>
      <p:pic>
        <p:nvPicPr>
          <p:cNvPr id="12" name="Рисунок 11" descr="Frantsuzskaya-muzy-ka-v-eyo-raznoobraz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0"/>
            <a:ext cx="5643570" cy="3429000"/>
          </a:xfrm>
          <a:prstGeom prst="rect">
            <a:avLst/>
          </a:prstGeom>
        </p:spPr>
      </p:pic>
      <p:pic>
        <p:nvPicPr>
          <p:cNvPr id="13" name="Рисунок 12" descr="372809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428976"/>
            <a:ext cx="5643570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i-kart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37862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Непревзойдённой исполнительницей классического шансона остаётся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Эдит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Пиаф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которую называли французским «воробушком». </a:t>
            </a:r>
          </a:p>
        </p:txBody>
      </p:sp>
      <p:pic>
        <p:nvPicPr>
          <p:cNvPr id="8" name="Рисунок 7" descr="_20121218-pia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0414" y="0"/>
            <a:ext cx="2803586" cy="3714752"/>
          </a:xfrm>
          <a:prstGeom prst="rect">
            <a:avLst/>
          </a:prstGeom>
        </p:spPr>
      </p:pic>
      <p:pic>
        <p:nvPicPr>
          <p:cNvPr id="9" name="Рисунок 8" descr="piaf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714488"/>
            <a:ext cx="2924177" cy="4053733"/>
          </a:xfrm>
          <a:prstGeom prst="rect">
            <a:avLst/>
          </a:prstGeom>
        </p:spPr>
      </p:pic>
      <p:pic>
        <p:nvPicPr>
          <p:cNvPr id="10" name="Рисунок 9" descr="3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7390"/>
            <a:ext cx="4572000" cy="307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i-kart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Эдит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Пиаф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142984"/>
            <a:ext cx="30718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Французская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певица и актриса, ставшая всемирно знаменитой благодаря таким песням, как 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»Нет, я не жалею ни о чем»,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»Жизнь в розовом цвете»,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l’amour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Mon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légionnaire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Foule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Milord, Mon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L’Accordéoniste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214422"/>
            <a:ext cx="5143536" cy="4789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i-kart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428604"/>
            <a:ext cx="392909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Лепле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научил её репетировать с аккомпаниатором, выбирать и режиссировать песни, объяснил, какое огромное значение имеют костюм артиста, его жесты, мимика, поведение на сцене. Именно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Лепле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нашёл для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Эдит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имя —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Пиаф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 парижском 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 «воробышек»). </a:t>
            </a:r>
          </a:p>
          <a:p>
            <a:pPr>
              <a:lnSpc>
                <a:spcPct val="80000"/>
              </a:lnSpc>
              <a:defRPr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рваных туфлях она пела на улице: "Родилась, как воробей, прожила, как воробей, умерла, как воробей". </a:t>
            </a:r>
          </a:p>
          <a:p>
            <a:endParaRPr lang="ru-RU" dirty="0"/>
          </a:p>
        </p:txBody>
      </p:sp>
      <p:pic>
        <p:nvPicPr>
          <p:cNvPr id="6" name="Рисунок 5" descr="0a320dce2ffa1ae28bfb736758558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278" y="357166"/>
            <a:ext cx="5151461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i-kart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2928958" cy="6500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Эстрадный французский шансон представляют певцы и певицы, широко известные за пределами Франции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Монтан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Мирей Матье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Дассен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Патриция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Каас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Милен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Фармер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др.</a:t>
            </a:r>
          </a:p>
        </p:txBody>
      </p:sp>
      <p:pic>
        <p:nvPicPr>
          <p:cNvPr id="4" name="Рисунок 3" descr="49761071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1" y="-1"/>
            <a:ext cx="2786050" cy="3439931"/>
          </a:xfrm>
          <a:prstGeom prst="rect">
            <a:avLst/>
          </a:prstGeom>
        </p:spPr>
      </p:pic>
      <p:pic>
        <p:nvPicPr>
          <p:cNvPr id="7" name="Рисунок 6" descr="redkiefotoJoe-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5" y="0"/>
            <a:ext cx="2565078" cy="2857496"/>
          </a:xfrm>
          <a:prstGeom prst="rect">
            <a:avLst/>
          </a:prstGeom>
        </p:spPr>
      </p:pic>
      <p:pic>
        <p:nvPicPr>
          <p:cNvPr id="8" name="Рисунок 7" descr="mirey-m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785926"/>
            <a:ext cx="2714644" cy="3536159"/>
          </a:xfrm>
          <a:prstGeom prst="rect">
            <a:avLst/>
          </a:prstGeom>
        </p:spPr>
      </p:pic>
      <p:pic>
        <p:nvPicPr>
          <p:cNvPr id="10" name="Рисунок 9" descr="627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24" y="2643182"/>
            <a:ext cx="3714776" cy="2714644"/>
          </a:xfrm>
          <a:prstGeom prst="rect">
            <a:avLst/>
          </a:prstGeom>
        </p:spPr>
      </p:pic>
      <p:pic>
        <p:nvPicPr>
          <p:cNvPr id="11" name="Рисунок 10" descr="119749244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3810000"/>
            <a:ext cx="214314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360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2013-11-04T16:16:15Z</dcterms:created>
  <dcterms:modified xsi:type="dcterms:W3CDTF">2013-11-04T17:44:01Z</dcterms:modified>
</cp:coreProperties>
</file>