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17" autoAdjust="0"/>
    <p:restoredTop sz="94660"/>
  </p:normalViewPr>
  <p:slideViewPr>
    <p:cSldViewPr>
      <p:cViewPr varScale="1">
        <p:scale>
          <a:sx n="73" d="100"/>
          <a:sy n="73" d="100"/>
        </p:scale>
        <p:origin x="-13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10.09.2011</a:t>
            </a:fld>
            <a:endParaRPr lang="ru-RU" dirty="0"/>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masterClrMapping/>
  </p:clrMapOvr>
  <p:transition spd="slow" advClick="0" advTm="10000">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10000">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10.09.2011</a:t>
            </a:fld>
            <a:endParaRPr lang="ru-RU" dirty="0"/>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dirty="0"/>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dirty="0"/>
          </a:p>
        </p:txBody>
      </p:sp>
    </p:spTree>
  </p:cSld>
  <p:clrMapOvr>
    <a:masterClrMapping/>
  </p:clrMapOvr>
  <p:transition spd="slow" advClick="0" advTm="10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10000">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masterClrMapping/>
  </p:clrMapOvr>
  <p:transition spd="slow" advClick="0" advTm="10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10.09.2011</a:t>
            </a:fld>
            <a:endParaRPr lang="ru-RU" dirty="0"/>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transition spd="slow" advClick="0" advTm="10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10.09.2011</a:t>
            </a:fld>
            <a:endParaRPr lang="ru-RU" dirty="0"/>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advClick="0" advTm="10000">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Tree>
  </p:cSld>
  <p:clrMapOvr>
    <a:masterClrMapping/>
  </p:clrMapOvr>
  <p:transition spd="slow" advClick="0" advTm="10000">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masterClrMapping/>
  </p:clrMapOvr>
  <p:transition spd="slow" advClick="0" advTm="10000">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10.09.2011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10000">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10.09.2011</a:t>
            </a:fld>
            <a:endParaRPr lang="ru-RU" dirty="0"/>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dirty="0"/>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dirty="0" smtClean="0"/>
              <a:t>Вставка рисунка</a:t>
            </a:r>
            <a:endParaRPr kumimoji="0" lang="en-US" dirty="0"/>
          </a:p>
        </p:txBody>
      </p:sp>
    </p:spTree>
  </p:cSld>
  <p:clrMapOvr>
    <a:masterClrMapping/>
  </p:clrMapOvr>
  <p:transition spd="slow" advClick="0" advTm="10000">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10.09.2011</a:t>
            </a:fld>
            <a:endParaRPr lang="ru-RU"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10000">
    <p:blinds/>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1093;&#1072;&#1093;&#1072;\Desktop\S_R_R_R_R_S_ReS_R_S_R_R_S_%20R_R_S_R_S_%20-%20R_R_R_%20R_R_R_R_R_R_ReS_.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2000240"/>
            <a:ext cx="6477000" cy="1042982"/>
          </a:xfrm>
        </p:spPr>
        <p:txBody>
          <a:bodyPr/>
          <a:lstStyle/>
          <a:p>
            <a:r>
              <a:rPr lang="en-US" dirty="0" smtClean="0">
                <a:solidFill>
                  <a:schemeClr val="accent6">
                    <a:lumMod val="60000"/>
                    <a:lumOff val="40000"/>
                  </a:schemeClr>
                </a:solidFill>
              </a:rPr>
              <a:t>  City of My Dreams</a:t>
            </a:r>
            <a:endParaRPr lang="ru-RU" dirty="0">
              <a:solidFill>
                <a:schemeClr val="accent6">
                  <a:lumMod val="60000"/>
                  <a:lumOff val="40000"/>
                </a:schemeClr>
              </a:solidFill>
            </a:endParaRPr>
          </a:p>
        </p:txBody>
      </p:sp>
      <p:sp>
        <p:nvSpPr>
          <p:cNvPr id="3" name="Подзаголовок 2"/>
          <p:cNvSpPr>
            <a:spLocks noGrp="1"/>
          </p:cNvSpPr>
          <p:nvPr>
            <p:ph type="subTitle" idx="1"/>
          </p:nvPr>
        </p:nvSpPr>
        <p:spPr>
          <a:xfrm>
            <a:off x="2438400" y="4286256"/>
            <a:ext cx="6705600" cy="685800"/>
          </a:xfrm>
        </p:spPr>
        <p:txBody>
          <a:bodyPr/>
          <a:lstStyle/>
          <a:p>
            <a:r>
              <a:rPr lang="en-US" dirty="0" smtClean="0">
                <a:solidFill>
                  <a:schemeClr val="accent2">
                    <a:lumMod val="60000"/>
                    <a:lumOff val="40000"/>
                  </a:schemeClr>
                </a:solidFill>
              </a:rPr>
              <a:t>Presentation prepared by Tania</a:t>
            </a:r>
            <a:r>
              <a:rPr lang="ru-RU" dirty="0" smtClean="0">
                <a:solidFill>
                  <a:schemeClr val="accent2">
                    <a:lumMod val="60000"/>
                    <a:lumOff val="40000"/>
                  </a:schemeClr>
                </a:solidFill>
              </a:rPr>
              <a:t> </a:t>
            </a:r>
            <a:r>
              <a:rPr lang="en-US" dirty="0" smtClean="0">
                <a:solidFill>
                  <a:schemeClr val="accent2">
                    <a:lumMod val="60000"/>
                    <a:lumOff val="40000"/>
                  </a:schemeClr>
                </a:solidFill>
              </a:rPr>
              <a:t>Shchur</a:t>
            </a:r>
            <a:endParaRPr lang="ru-RU" dirty="0">
              <a:solidFill>
                <a:schemeClr val="accent2">
                  <a:lumMod val="60000"/>
                  <a:lumOff val="40000"/>
                </a:schemeClr>
              </a:solidFill>
            </a:endParaRPr>
          </a:p>
        </p:txBody>
      </p:sp>
      <p:pic>
        <p:nvPicPr>
          <p:cNvPr id="5" name="S_R_R_R_R_S_ReS_R_S_R_R_S_ R_R_S_R_S_ - R_R_R_ R_R_R_R_R_R_ReS_.mp3">
            <a:hlinkClick r:id="" action="ppaction://media"/>
          </p:cNvPr>
          <p:cNvPicPr>
            <a:picLocks noRot="1" noChangeAspect="1"/>
          </p:cNvPicPr>
          <p:nvPr>
            <a:audioFile r:link="rId1"/>
          </p:nvPr>
        </p:nvPicPr>
        <p:blipFill>
          <a:blip r:embed="rId3"/>
          <a:stretch>
            <a:fillRect/>
          </a:stretch>
        </p:blipFill>
        <p:spPr>
          <a:xfrm>
            <a:off x="8839200" y="6357958"/>
            <a:ext cx="304800" cy="304800"/>
          </a:xfrm>
          <a:prstGeom prst="rect">
            <a:avLst/>
          </a:prstGeom>
        </p:spPr>
      </p:pic>
    </p:spTree>
  </p:cSld>
  <p:clrMapOvr>
    <a:masterClrMapping/>
  </p:clrMapOvr>
  <p:transition spd="slow" advClick="0" advTm="15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714876" y="1714488"/>
            <a:ext cx="3886200" cy="4572000"/>
          </a:xfrm>
        </p:spPr>
        <p:txBody>
          <a:bodyPr>
            <a:normAutofit fontScale="92500" lnSpcReduction="20000"/>
          </a:bodyPr>
          <a:lstStyle/>
          <a:p>
            <a:pPr>
              <a:buNone/>
            </a:pPr>
            <a:r>
              <a:rPr lang="ru-RU" dirty="0" smtClean="0"/>
              <a:t>      Tower Bridge - a bridge with a combined mobile farm in London, England over the River Thames. That's close proximity to the Tower of London, gave the name of this bridge. Tower became a symbol of London as Big Ben or the Houses of Parliament of Great Britain. </a:t>
            </a:r>
            <a:endParaRPr lang="ru-RU" dirty="0"/>
          </a:p>
        </p:txBody>
      </p:sp>
      <p:pic>
        <p:nvPicPr>
          <p:cNvPr id="8" name="Содержимое 7" descr="london.JPG"/>
          <p:cNvPicPr>
            <a:picLocks noGrp="1" noChangeAspect="1"/>
          </p:cNvPicPr>
          <p:nvPr>
            <p:ph sz="quarter" idx="2"/>
          </p:nvPr>
        </p:nvPicPr>
        <p:blipFill>
          <a:blip r:embed="rId2"/>
          <a:stretch>
            <a:fillRect/>
          </a:stretch>
        </p:blipFill>
        <p:spPr>
          <a:xfrm>
            <a:off x="857224" y="2428868"/>
            <a:ext cx="3886200" cy="2479396"/>
          </a:xfrm>
        </p:spPr>
      </p:pic>
    </p:spTree>
  </p:cSld>
  <p:clrMapOvr>
    <a:masterClrMapping/>
  </p:clrMapOvr>
  <p:transition spd="slow" advClick="0" advTm="10000">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609600" y="1752600"/>
            <a:ext cx="1600200" cy="4533920"/>
          </a:xfrm>
        </p:spPr>
        <p:txBody>
          <a:bodyPr>
            <a:normAutofit/>
          </a:bodyPr>
          <a:lstStyle/>
          <a:p>
            <a:r>
              <a:rPr lang="ru-RU" sz="2800" dirty="0" smtClean="0"/>
              <a:t>                 </a:t>
            </a:r>
          </a:p>
          <a:p>
            <a:r>
              <a:rPr lang="en-US" sz="2800" dirty="0" smtClean="0"/>
              <a:t>London Eye Ferris Wheel</a:t>
            </a:r>
            <a:endParaRPr lang="ru-RU" sz="2800" dirty="0"/>
          </a:p>
        </p:txBody>
      </p:sp>
      <p:pic>
        <p:nvPicPr>
          <p:cNvPr id="7" name="Содержимое 6" descr="London_Eye.jpg"/>
          <p:cNvPicPr>
            <a:picLocks noGrp="1" noChangeAspect="1"/>
          </p:cNvPicPr>
          <p:nvPr>
            <p:ph sz="quarter" idx="1"/>
          </p:nvPr>
        </p:nvPicPr>
        <p:blipFill>
          <a:blip r:embed="rId2"/>
          <a:stretch>
            <a:fillRect/>
          </a:stretch>
        </p:blipFill>
        <p:spPr>
          <a:xfrm>
            <a:off x="2500298" y="1714488"/>
            <a:ext cx="6096000" cy="4429156"/>
          </a:xfrm>
        </p:spPr>
      </p:pic>
    </p:spTree>
  </p:cSld>
  <p:clrMapOvr>
    <a:masterClrMapping/>
  </p:clrMapOvr>
  <p:transition spd="slow" advClick="0" advTm="10000">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Tower Bridge</a:t>
            </a:r>
            <a:endParaRPr lang="ru-RU" dirty="0"/>
          </a:p>
        </p:txBody>
      </p:sp>
      <p:pic>
        <p:nvPicPr>
          <p:cNvPr id="4" name="Содержимое 3" descr="D4EEF2EEE3F0E0F4E8FF20C2E5EBE8EAEEE1F0E8F2E0EDE8E82E20D2E0F3FDF0F1EAE8E920ECEEF1F22028CBEEEDE4EEED2C20C2E5EBE8EAEEE1F0E8F2E0EDE8FF29.jpg"/>
          <p:cNvPicPr>
            <a:picLocks noGrp="1" noChangeAspect="1"/>
          </p:cNvPicPr>
          <p:nvPr>
            <p:ph sz="quarter" idx="1"/>
          </p:nvPr>
        </p:nvPicPr>
        <p:blipFill>
          <a:blip r:embed="rId2"/>
          <a:stretch>
            <a:fillRect/>
          </a:stretch>
        </p:blipFill>
        <p:spPr>
          <a:xfrm>
            <a:off x="2214546" y="2143116"/>
            <a:ext cx="4572031" cy="4495800"/>
          </a:xfrm>
        </p:spPr>
      </p:pic>
    </p:spTree>
  </p:cSld>
  <p:clrMapOvr>
    <a:masterClrMapping/>
  </p:clrMapOvr>
  <p:transition spd="slow" advClick="0" advTm="10000">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6786578" y="1643050"/>
            <a:ext cx="1600200" cy="4557714"/>
          </a:xfrm>
        </p:spPr>
        <p:txBody>
          <a:bodyPr>
            <a:normAutofit/>
          </a:bodyPr>
          <a:lstStyle/>
          <a:p>
            <a:r>
              <a:rPr lang="en-US" sz="2800" dirty="0" smtClean="0">
                <a:solidFill>
                  <a:schemeClr val="bg2">
                    <a:lumMod val="75000"/>
                  </a:schemeClr>
                </a:solidFill>
              </a:rPr>
              <a:t>Big Ben</a:t>
            </a:r>
            <a:endParaRPr lang="ru-RU" sz="2800" dirty="0">
              <a:solidFill>
                <a:schemeClr val="bg2">
                  <a:lumMod val="75000"/>
                </a:schemeClr>
              </a:solidFill>
            </a:endParaRPr>
          </a:p>
        </p:txBody>
      </p:sp>
      <p:pic>
        <p:nvPicPr>
          <p:cNvPr id="7" name="Содержимое 6" descr="лондон_1.jpg"/>
          <p:cNvPicPr>
            <a:picLocks noGrp="1" noChangeAspect="1"/>
          </p:cNvPicPr>
          <p:nvPr>
            <p:ph sz="quarter" idx="1"/>
          </p:nvPr>
        </p:nvPicPr>
        <p:blipFill>
          <a:blip r:embed="rId2"/>
          <a:stretch>
            <a:fillRect/>
          </a:stretch>
        </p:blipFill>
        <p:spPr>
          <a:xfrm>
            <a:off x="428596" y="1571612"/>
            <a:ext cx="6075392" cy="4633926"/>
          </a:xfrm>
        </p:spPr>
      </p:pic>
    </p:spTree>
  </p:cSld>
  <p:clrMapOvr>
    <a:masterClrMapping/>
  </p:clrMapOvr>
  <p:transition spd="slow" advClick="0" advTm="10000">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sz="half" idx="2"/>
          </p:nvPr>
        </p:nvSpPr>
        <p:spPr/>
        <p:txBody>
          <a:bodyPr/>
          <a:lstStyle/>
          <a:p>
            <a:endParaRPr lang="ru-RU"/>
          </a:p>
        </p:txBody>
      </p:sp>
      <p:sp>
        <p:nvSpPr>
          <p:cNvPr id="8" name="Заголовок 7"/>
          <p:cNvSpPr>
            <a:spLocks noGrp="1"/>
          </p:cNvSpPr>
          <p:nvPr>
            <p:ph type="title"/>
          </p:nvPr>
        </p:nvSpPr>
        <p:spPr/>
        <p:txBody>
          <a:bodyPr/>
          <a:lstStyle/>
          <a:p>
            <a:r>
              <a:rPr lang="en-US" b="1" dirty="0" smtClean="0">
                <a:solidFill>
                  <a:schemeClr val="bg2">
                    <a:lumMod val="75000"/>
                  </a:schemeClr>
                </a:solidFill>
              </a:rPr>
              <a:t>Park Hotel</a:t>
            </a:r>
            <a:endParaRPr lang="ru-RU" b="1" dirty="0">
              <a:solidFill>
                <a:schemeClr val="bg2">
                  <a:lumMod val="75000"/>
                </a:schemeClr>
              </a:solidFill>
            </a:endParaRPr>
          </a:p>
        </p:txBody>
      </p:sp>
      <p:pic>
        <p:nvPicPr>
          <p:cNvPr id="7" name="Рисунок 6" descr="парк хотел.jpg"/>
          <p:cNvPicPr>
            <a:picLocks noGrp="1" noChangeAspect="1"/>
          </p:cNvPicPr>
          <p:nvPr>
            <p:ph type="pic" idx="1"/>
          </p:nvPr>
        </p:nvPicPr>
        <p:blipFill>
          <a:blip r:embed="rId2"/>
          <a:srcRect t="11309" b="11309"/>
          <a:stretch>
            <a:fillRect/>
          </a:stretch>
        </p:blipFill>
        <p:spPr/>
      </p:pic>
    </p:spTree>
  </p:cSld>
  <p:clrMapOvr>
    <a:masterClrMapping/>
  </p:clrMapOvr>
  <p:transition spd="slow" advClick="0" advTm="10000">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1"/>
          </p:nvPr>
        </p:nvSpPr>
        <p:spPr/>
        <p:txBody>
          <a:bodyPr/>
          <a:lstStyle/>
          <a:p>
            <a:pPr>
              <a:buNone/>
            </a:pPr>
            <a:r>
              <a:rPr lang="en-US" dirty="0" smtClean="0"/>
              <a:t>      I hope that my dream will come true once, and I see all the recreation of London.</a:t>
            </a:r>
            <a:endParaRPr lang="ru-RU" dirty="0"/>
          </a:p>
        </p:txBody>
      </p:sp>
      <p:pic>
        <p:nvPicPr>
          <p:cNvPr id="10" name="Рисунок 9" descr="64164477_1284803869_x_6c3a1a47.jpg"/>
          <p:cNvPicPr>
            <a:picLocks noChangeAspect="1"/>
          </p:cNvPicPr>
          <p:nvPr/>
        </p:nvPicPr>
        <p:blipFill>
          <a:blip r:embed="rId2"/>
          <a:stretch>
            <a:fillRect/>
          </a:stretch>
        </p:blipFill>
        <p:spPr>
          <a:xfrm>
            <a:off x="3357554" y="2857496"/>
            <a:ext cx="4762500" cy="3181350"/>
          </a:xfrm>
          <a:prstGeom prst="rect">
            <a:avLst/>
          </a:prstGeom>
        </p:spPr>
      </p:pic>
      <p:sp>
        <p:nvSpPr>
          <p:cNvPr id="4" name="Прямоугольник 3"/>
          <p:cNvSpPr/>
          <p:nvPr/>
        </p:nvSpPr>
        <p:spPr>
          <a:xfrm>
            <a:off x="1857356" y="285728"/>
            <a:ext cx="4572000" cy="707886"/>
          </a:xfrm>
          <a:prstGeom prst="rect">
            <a:avLst/>
          </a:prstGeom>
        </p:spPr>
        <p:txBody>
          <a:bodyPr wrap="square">
            <a:spAutoFit/>
          </a:bodyPr>
          <a:lstStyle/>
          <a:p>
            <a:r>
              <a:rPr lang="en-US" sz="4000" dirty="0" smtClean="0">
                <a:solidFill>
                  <a:schemeClr val="accent5">
                    <a:lumMod val="75000"/>
                  </a:schemeClr>
                </a:solidFill>
              </a:rPr>
              <a:t>         </a:t>
            </a:r>
            <a:r>
              <a:rPr lang="ru-RU" sz="4000" dirty="0" smtClean="0">
                <a:solidFill>
                  <a:srgbClr val="FF0000"/>
                </a:solidFill>
              </a:rPr>
              <a:t>❤</a:t>
            </a:r>
            <a:r>
              <a:rPr lang="en-US" sz="4000" dirty="0" smtClean="0">
                <a:solidFill>
                  <a:schemeClr val="accent5">
                    <a:lumMod val="75000"/>
                  </a:schemeClr>
                </a:solidFill>
              </a:rPr>
              <a:t> </a:t>
            </a:r>
            <a:r>
              <a:rPr lang="en-US" sz="4000" b="1" dirty="0" smtClean="0">
                <a:solidFill>
                  <a:schemeClr val="tx2">
                    <a:lumMod val="75000"/>
                  </a:schemeClr>
                </a:solidFill>
              </a:rPr>
              <a:t>P.S.</a:t>
            </a:r>
            <a:r>
              <a:rPr lang="ru-RU" sz="4000" dirty="0" smtClean="0">
                <a:solidFill>
                  <a:schemeClr val="accent5">
                    <a:lumMod val="75000"/>
                  </a:schemeClr>
                </a:solidFill>
              </a:rPr>
              <a:t>❤</a:t>
            </a:r>
            <a:endParaRPr lang="ru-RU" sz="4000" dirty="0">
              <a:solidFill>
                <a:schemeClr val="accent5">
                  <a:lumMod val="75000"/>
                </a:schemeClr>
              </a:solidFill>
            </a:endParaRPr>
          </a:p>
        </p:txBody>
      </p:sp>
    </p:spTree>
  </p:cSld>
  <p:clrMapOvr>
    <a:masterClrMapping/>
  </p:clrMapOvr>
  <p:transition spd="slow" advClick="0" advTm="10000">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smtClean="0"/>
              <a:t>❤</a:t>
            </a:r>
            <a:r>
              <a:rPr lang="en-US" dirty="0" smtClean="0"/>
              <a:t>London</a:t>
            </a:r>
            <a:r>
              <a:rPr lang="ru-RU" dirty="0" smtClean="0"/>
              <a:t>❤</a:t>
            </a:r>
            <a:endParaRPr lang="ru-RU" dirty="0"/>
          </a:p>
        </p:txBody>
      </p:sp>
      <p:sp>
        <p:nvSpPr>
          <p:cNvPr id="3" name="Содержимое 2"/>
          <p:cNvSpPr>
            <a:spLocks noGrp="1"/>
          </p:cNvSpPr>
          <p:nvPr>
            <p:ph sz="quarter" idx="1"/>
          </p:nvPr>
        </p:nvSpPr>
        <p:spPr/>
        <p:txBody>
          <a:bodyPr/>
          <a:lstStyle/>
          <a:p>
            <a:pPr>
              <a:buNone/>
            </a:pPr>
            <a:r>
              <a:rPr lang="en-US" dirty="0" smtClean="0"/>
              <a:t>      I've never been to London, but to visit the capital of Great Britain is dream of my life.</a:t>
            </a:r>
            <a:endParaRPr lang="ru-RU" dirty="0"/>
          </a:p>
        </p:txBody>
      </p:sp>
      <p:pic>
        <p:nvPicPr>
          <p:cNvPr id="4" name="Рисунок 3" descr="_41859242_0707london01.jpg"/>
          <p:cNvPicPr>
            <a:picLocks noChangeAspect="1"/>
          </p:cNvPicPr>
          <p:nvPr/>
        </p:nvPicPr>
        <p:blipFill>
          <a:blip r:embed="rId2"/>
          <a:stretch>
            <a:fillRect/>
          </a:stretch>
        </p:blipFill>
        <p:spPr>
          <a:xfrm>
            <a:off x="3143240" y="3071810"/>
            <a:ext cx="2524126" cy="3071814"/>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428604"/>
            <a:ext cx="8153400" cy="5667396"/>
          </a:xfrm>
        </p:spPr>
        <p:txBody>
          <a:bodyPr/>
          <a:lstStyle/>
          <a:p>
            <a:pPr>
              <a:buNone/>
            </a:pPr>
            <a:r>
              <a:rPr lang="en-US" dirty="0" smtClean="0"/>
              <a:t>       There are many interesting places to visit in London, such as WWT London Wetlands Centre, London Eye Ferris Wheel, London Dungeon, London Planetarium and many others.</a:t>
            </a:r>
            <a:endParaRPr lang="ru-RU" dirty="0"/>
          </a:p>
        </p:txBody>
      </p:sp>
      <p:pic>
        <p:nvPicPr>
          <p:cNvPr id="5" name="Рисунок 4" descr="16834-oboi-london.jpg"/>
          <p:cNvPicPr>
            <a:picLocks noChangeAspect="1"/>
          </p:cNvPicPr>
          <p:nvPr/>
        </p:nvPicPr>
        <p:blipFill>
          <a:blip r:embed="rId2" cstate="print"/>
          <a:stretch>
            <a:fillRect/>
          </a:stretch>
        </p:blipFill>
        <p:spPr>
          <a:xfrm>
            <a:off x="5000628" y="4286256"/>
            <a:ext cx="3429024" cy="2571744"/>
          </a:xfrm>
          <a:prstGeom prst="rect">
            <a:avLst/>
          </a:prstGeom>
        </p:spPr>
      </p:pic>
      <p:pic>
        <p:nvPicPr>
          <p:cNvPr id="7" name="Рисунок 6" descr="ld6.jpg"/>
          <p:cNvPicPr>
            <a:picLocks noChangeAspect="1"/>
          </p:cNvPicPr>
          <p:nvPr/>
        </p:nvPicPr>
        <p:blipFill>
          <a:blip r:embed="rId3" cstate="print"/>
          <a:stretch>
            <a:fillRect/>
          </a:stretch>
        </p:blipFill>
        <p:spPr>
          <a:xfrm>
            <a:off x="785786" y="2928934"/>
            <a:ext cx="3857652" cy="2928958"/>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8153400" cy="990600"/>
          </a:xfrm>
        </p:spPr>
        <p:txBody>
          <a:bodyPr/>
          <a:lstStyle/>
          <a:p>
            <a:r>
              <a:rPr lang="ru-RU" dirty="0" smtClean="0"/>
              <a:t>Kew Gardens</a:t>
            </a:r>
            <a:endParaRPr lang="ru-RU" dirty="0"/>
          </a:p>
        </p:txBody>
      </p:sp>
      <p:sp>
        <p:nvSpPr>
          <p:cNvPr id="3" name="Содержимое 2"/>
          <p:cNvSpPr>
            <a:spLocks noGrp="1"/>
          </p:cNvSpPr>
          <p:nvPr>
            <p:ph sz="quarter" idx="1"/>
          </p:nvPr>
        </p:nvSpPr>
        <p:spPr/>
        <p:txBody>
          <a:bodyPr/>
          <a:lstStyle/>
          <a:p>
            <a:pPr>
              <a:buNone/>
            </a:pPr>
            <a:r>
              <a:rPr lang="en-US" dirty="0" smtClean="0"/>
              <a:t>    </a:t>
            </a:r>
            <a:r>
              <a:rPr lang="en-US" sz="2800" dirty="0" smtClean="0"/>
              <a:t> The Royal Botanic Gardens, Kew, usually referred to as Kew Gardens, is 121 hectares of gardens and botanical glasshouses between Richmond and Kew in southwest London.</a:t>
            </a:r>
            <a:endParaRPr lang="ru-RU" sz="2800" dirty="0"/>
          </a:p>
        </p:txBody>
      </p:sp>
      <p:pic>
        <p:nvPicPr>
          <p:cNvPr id="4" name="Рисунок 3" descr="kew_gardens.jpg"/>
          <p:cNvPicPr>
            <a:picLocks noChangeAspect="1"/>
          </p:cNvPicPr>
          <p:nvPr/>
        </p:nvPicPr>
        <p:blipFill>
          <a:blip r:embed="rId2"/>
          <a:stretch>
            <a:fillRect/>
          </a:stretch>
        </p:blipFill>
        <p:spPr>
          <a:xfrm>
            <a:off x="214282" y="4500570"/>
            <a:ext cx="3143272" cy="2214556"/>
          </a:xfrm>
          <a:prstGeom prst="rect">
            <a:avLst/>
          </a:prstGeom>
        </p:spPr>
      </p:pic>
      <p:pic>
        <p:nvPicPr>
          <p:cNvPr id="5" name="Рисунок 4" descr="kew-gardens-april-09-81.jpg"/>
          <p:cNvPicPr>
            <a:picLocks noChangeAspect="1"/>
          </p:cNvPicPr>
          <p:nvPr/>
        </p:nvPicPr>
        <p:blipFill>
          <a:blip r:embed="rId3"/>
          <a:stretch>
            <a:fillRect/>
          </a:stretch>
        </p:blipFill>
        <p:spPr>
          <a:xfrm>
            <a:off x="3428992" y="3429000"/>
            <a:ext cx="2428892" cy="1857388"/>
          </a:xfrm>
          <a:prstGeom prst="rect">
            <a:avLst/>
          </a:prstGeom>
        </p:spPr>
      </p:pic>
      <p:pic>
        <p:nvPicPr>
          <p:cNvPr id="6" name="Рисунок 5" descr="spring_kew.jpg"/>
          <p:cNvPicPr>
            <a:picLocks noChangeAspect="1"/>
          </p:cNvPicPr>
          <p:nvPr/>
        </p:nvPicPr>
        <p:blipFill>
          <a:blip r:embed="rId4"/>
          <a:stretch>
            <a:fillRect/>
          </a:stretch>
        </p:blipFill>
        <p:spPr>
          <a:xfrm>
            <a:off x="6072198" y="4643446"/>
            <a:ext cx="2428892" cy="2000264"/>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Kew Gardens</a:t>
            </a:r>
            <a:endParaRPr lang="ru-RU" dirty="0"/>
          </a:p>
        </p:txBody>
      </p:sp>
      <p:pic>
        <p:nvPicPr>
          <p:cNvPr id="6" name="Содержимое 5" descr="kew-gardens-1.jpg"/>
          <p:cNvPicPr>
            <a:picLocks noGrp="1" noChangeAspect="1"/>
          </p:cNvPicPr>
          <p:nvPr>
            <p:ph sz="quarter" idx="1"/>
          </p:nvPr>
        </p:nvPicPr>
        <p:blipFill>
          <a:blip r:embed="rId2"/>
          <a:stretch>
            <a:fillRect/>
          </a:stretch>
        </p:blipFill>
        <p:spPr>
          <a:xfrm>
            <a:off x="1785918" y="2214554"/>
            <a:ext cx="5786478" cy="4000528"/>
          </a:xfrm>
        </p:spPr>
      </p:pic>
    </p:spTree>
  </p:cSld>
  <p:clrMapOvr>
    <a:masterClrMapping/>
  </p:clrMapOvr>
  <p:transition spd="slow" advClick="0" advTm="10000">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428604"/>
            <a:ext cx="8266014" cy="5667396"/>
          </a:xfrm>
        </p:spPr>
        <p:txBody>
          <a:bodyPr/>
          <a:lstStyle/>
          <a:p>
            <a:pPr>
              <a:buNone/>
            </a:pPr>
            <a:r>
              <a:rPr lang="en-US" dirty="0" smtClean="0"/>
              <a:t>   </a:t>
            </a:r>
            <a:r>
              <a:rPr lang="ru-RU" dirty="0" smtClean="0"/>
              <a:t>Come to London in the spring. In the spring, the city is getting warmer by gentle spring sun. </a:t>
            </a:r>
            <a:br>
              <a:rPr lang="ru-RU" dirty="0" smtClean="0"/>
            </a:br>
            <a:r>
              <a:rPr lang="ru-RU" dirty="0" smtClean="0"/>
              <a:t>Spring - the perfect time to visit the many attractions of London</a:t>
            </a:r>
            <a:r>
              <a:rPr lang="en-US" dirty="0" smtClean="0"/>
              <a:t>.</a:t>
            </a:r>
            <a:endParaRPr lang="ru-RU" dirty="0"/>
          </a:p>
        </p:txBody>
      </p:sp>
      <p:pic>
        <p:nvPicPr>
          <p:cNvPr id="4" name="Рисунок 3" descr="000000.jpg"/>
          <p:cNvPicPr>
            <a:picLocks noChangeAspect="1"/>
          </p:cNvPicPr>
          <p:nvPr/>
        </p:nvPicPr>
        <p:blipFill>
          <a:blip r:embed="rId2"/>
          <a:stretch>
            <a:fillRect/>
          </a:stretch>
        </p:blipFill>
        <p:spPr>
          <a:xfrm>
            <a:off x="6286500" y="4357666"/>
            <a:ext cx="2857500" cy="2500334"/>
          </a:xfrm>
          <a:prstGeom prst="rect">
            <a:avLst/>
          </a:prstGeom>
        </p:spPr>
      </p:pic>
      <p:pic>
        <p:nvPicPr>
          <p:cNvPr id="5" name="Рисунок 4" descr="35d631443fcf.jpg"/>
          <p:cNvPicPr>
            <a:picLocks noChangeAspect="1"/>
          </p:cNvPicPr>
          <p:nvPr/>
        </p:nvPicPr>
        <p:blipFill>
          <a:blip r:embed="rId3"/>
          <a:stretch>
            <a:fillRect/>
          </a:stretch>
        </p:blipFill>
        <p:spPr>
          <a:xfrm>
            <a:off x="214282" y="2285992"/>
            <a:ext cx="2786082" cy="2428868"/>
          </a:xfrm>
          <a:prstGeom prst="rect">
            <a:avLst/>
          </a:prstGeom>
        </p:spPr>
      </p:pic>
      <p:pic>
        <p:nvPicPr>
          <p:cNvPr id="6" name="Рисунок 5" descr="оооо.jpg"/>
          <p:cNvPicPr>
            <a:picLocks noChangeAspect="1"/>
          </p:cNvPicPr>
          <p:nvPr/>
        </p:nvPicPr>
        <p:blipFill>
          <a:blip r:embed="rId4"/>
          <a:stretch>
            <a:fillRect/>
          </a:stretch>
        </p:blipFill>
        <p:spPr>
          <a:xfrm>
            <a:off x="2714612" y="3143248"/>
            <a:ext cx="3643338" cy="2928958"/>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
          </p:nvPr>
        </p:nvSpPr>
        <p:spPr>
          <a:xfrm>
            <a:off x="428625" y="285750"/>
            <a:ext cx="8337550" cy="6215063"/>
          </a:xfrm>
        </p:spPr>
        <p:txBody>
          <a:bodyPr/>
          <a:lstStyle/>
          <a:p>
            <a:pPr>
              <a:buNone/>
            </a:pPr>
            <a:r>
              <a:rPr lang="en-US" dirty="0" smtClean="0"/>
              <a:t>       </a:t>
            </a:r>
            <a:r>
              <a:rPr lang="ru-RU" dirty="0" smtClean="0"/>
              <a:t>You can admire the flowers at Kew Gardens (Kew Gardens), to observe the newly hatched ducklings in a London Centre of wildlife and aquatic lands (WWT London Wetlands Centre) or a stroll in one of the beautiful Royal Parks of London</a:t>
            </a:r>
            <a:r>
              <a:rPr lang="en-US" dirty="0" smtClean="0"/>
              <a:t>.</a:t>
            </a:r>
            <a:endParaRPr lang="ru-RU" dirty="0"/>
          </a:p>
        </p:txBody>
      </p:sp>
      <p:pic>
        <p:nvPicPr>
          <p:cNvPr id="5" name="Рисунок 4" descr="62636039_31_02_1BuckinghamPalaceLondonUnitedKingdom_web.jpg"/>
          <p:cNvPicPr>
            <a:picLocks noChangeAspect="1"/>
          </p:cNvPicPr>
          <p:nvPr/>
        </p:nvPicPr>
        <p:blipFill>
          <a:blip r:embed="rId2"/>
          <a:stretch>
            <a:fillRect/>
          </a:stretch>
        </p:blipFill>
        <p:spPr>
          <a:xfrm>
            <a:off x="1500166" y="2500306"/>
            <a:ext cx="6691306" cy="4151306"/>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smtClean="0"/>
              <a:t>WWT London Wetlands Centre</a:t>
            </a:r>
            <a:endParaRPr lang="ru-RU" dirty="0"/>
          </a:p>
        </p:txBody>
      </p:sp>
      <p:pic>
        <p:nvPicPr>
          <p:cNvPr id="4" name="Содержимое 3" descr="оапов.jpg"/>
          <p:cNvPicPr>
            <a:picLocks noGrp="1" noChangeAspect="1"/>
          </p:cNvPicPr>
          <p:nvPr>
            <p:ph sz="quarter" idx="1"/>
          </p:nvPr>
        </p:nvPicPr>
        <p:blipFill>
          <a:blip r:embed="rId2"/>
          <a:stretch>
            <a:fillRect/>
          </a:stretch>
        </p:blipFill>
        <p:spPr>
          <a:xfrm>
            <a:off x="3357554" y="3643314"/>
            <a:ext cx="2166938" cy="714375"/>
          </a:xfrm>
        </p:spPr>
      </p:pic>
      <p:pic>
        <p:nvPicPr>
          <p:cNvPr id="5" name="Рисунок 4" descr="damselfly_dragonfly_wwt@body.JPG"/>
          <p:cNvPicPr>
            <a:picLocks noChangeAspect="1"/>
          </p:cNvPicPr>
          <p:nvPr/>
        </p:nvPicPr>
        <p:blipFill>
          <a:blip r:embed="rId3"/>
          <a:stretch>
            <a:fillRect/>
          </a:stretch>
        </p:blipFill>
        <p:spPr>
          <a:xfrm>
            <a:off x="6500826" y="1928802"/>
            <a:ext cx="2643174" cy="2143140"/>
          </a:xfrm>
          <a:prstGeom prst="rect">
            <a:avLst/>
          </a:prstGeom>
        </p:spPr>
      </p:pic>
      <p:pic>
        <p:nvPicPr>
          <p:cNvPr id="6" name="Рисунок 5" descr="images (2).jpg"/>
          <p:cNvPicPr>
            <a:picLocks noChangeAspect="1"/>
          </p:cNvPicPr>
          <p:nvPr/>
        </p:nvPicPr>
        <p:blipFill>
          <a:blip r:embed="rId4"/>
          <a:stretch>
            <a:fillRect/>
          </a:stretch>
        </p:blipFill>
        <p:spPr>
          <a:xfrm>
            <a:off x="0" y="4214818"/>
            <a:ext cx="2571768" cy="2343148"/>
          </a:xfrm>
          <a:prstGeom prst="rect">
            <a:avLst/>
          </a:prstGeom>
        </p:spPr>
      </p:pic>
      <p:pic>
        <p:nvPicPr>
          <p:cNvPr id="7" name="Рисунок 6" descr="duckling-at-wwt-london-wetland-centre.jpg"/>
          <p:cNvPicPr>
            <a:picLocks noChangeAspect="1"/>
          </p:cNvPicPr>
          <p:nvPr/>
        </p:nvPicPr>
        <p:blipFill>
          <a:blip r:embed="rId5"/>
          <a:stretch>
            <a:fillRect/>
          </a:stretch>
        </p:blipFill>
        <p:spPr>
          <a:xfrm>
            <a:off x="0" y="1857364"/>
            <a:ext cx="2571736" cy="2286016"/>
          </a:xfrm>
          <a:prstGeom prst="rect">
            <a:avLst/>
          </a:prstGeom>
        </p:spPr>
      </p:pic>
      <p:pic>
        <p:nvPicPr>
          <p:cNvPr id="8" name="Рисунок 7" descr="images (3).jpg"/>
          <p:cNvPicPr>
            <a:picLocks noChangeAspect="1"/>
          </p:cNvPicPr>
          <p:nvPr/>
        </p:nvPicPr>
        <p:blipFill>
          <a:blip r:embed="rId6"/>
          <a:stretch>
            <a:fillRect/>
          </a:stretch>
        </p:blipFill>
        <p:spPr>
          <a:xfrm>
            <a:off x="3500430" y="2000240"/>
            <a:ext cx="1981200" cy="1447800"/>
          </a:xfrm>
          <a:prstGeom prst="rect">
            <a:avLst/>
          </a:prstGeom>
        </p:spPr>
      </p:pic>
      <p:pic>
        <p:nvPicPr>
          <p:cNvPr id="10" name="Рисунок 9" descr="images.jpgоол.jpg"/>
          <p:cNvPicPr>
            <a:picLocks noChangeAspect="1"/>
          </p:cNvPicPr>
          <p:nvPr/>
        </p:nvPicPr>
        <p:blipFill>
          <a:blip r:embed="rId7"/>
          <a:stretch>
            <a:fillRect/>
          </a:stretch>
        </p:blipFill>
        <p:spPr>
          <a:xfrm>
            <a:off x="6500826" y="4143380"/>
            <a:ext cx="2643174" cy="2285992"/>
          </a:xfrm>
          <a:prstGeom prst="rect">
            <a:avLst/>
          </a:prstGeom>
        </p:spPr>
      </p:pic>
      <p:pic>
        <p:nvPicPr>
          <p:cNvPr id="11" name="Рисунок 10" descr="tn_wwt-london-wetlands-centre-4965.jpg"/>
          <p:cNvPicPr>
            <a:picLocks noChangeAspect="1"/>
          </p:cNvPicPr>
          <p:nvPr/>
        </p:nvPicPr>
        <p:blipFill>
          <a:blip r:embed="rId8" cstate="print"/>
          <a:stretch>
            <a:fillRect/>
          </a:stretch>
        </p:blipFill>
        <p:spPr>
          <a:xfrm>
            <a:off x="3571868" y="4572008"/>
            <a:ext cx="1828800" cy="1500198"/>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85000" lnSpcReduction="10000"/>
          </a:bodyPr>
          <a:lstStyle/>
          <a:p>
            <a:pPr>
              <a:buNone/>
            </a:pPr>
            <a:r>
              <a:rPr lang="en-US" dirty="0" smtClean="0"/>
              <a:t>      </a:t>
            </a:r>
            <a:r>
              <a:rPr lang="ru-RU" sz="2600" dirty="0" smtClean="0"/>
              <a:t>The capital of Great Britain is a very popular city for tourists not only in his country and Europe as a whole, and in London there are many attractions, many of which are included in the UNESCO World Heritage List. Everyone is familiar with names such as Big Ben, Tower of London, Westminster, Buckingham Palace, Trafalgar Square etc. </a:t>
            </a:r>
            <a:r>
              <a:rPr lang="ru-RU" dirty="0" smtClean="0"/>
              <a:t/>
            </a:r>
            <a:br>
              <a:rPr lang="ru-RU" dirty="0" smtClean="0"/>
            </a:br>
            <a:endParaRPr lang="ru-RU" dirty="0"/>
          </a:p>
        </p:txBody>
      </p:sp>
      <p:pic>
        <p:nvPicPr>
          <p:cNvPr id="4" name="Рисунок 3" descr="32.jpg"/>
          <p:cNvPicPr>
            <a:picLocks noChangeAspect="1"/>
          </p:cNvPicPr>
          <p:nvPr/>
        </p:nvPicPr>
        <p:blipFill>
          <a:blip r:embed="rId2"/>
          <a:stretch>
            <a:fillRect/>
          </a:stretch>
        </p:blipFill>
        <p:spPr>
          <a:xfrm>
            <a:off x="4786314" y="1928802"/>
            <a:ext cx="3857652" cy="3408358"/>
          </a:xfrm>
          <a:prstGeom prst="rect">
            <a:avLst/>
          </a:prstGeom>
        </p:spPr>
      </p:pic>
    </p:spTree>
  </p:cSld>
  <p:clrMapOvr>
    <a:masterClrMapping/>
  </p:clrMapOvr>
  <p:transition spd="slow" advClick="0" advTm="10000">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268</TotalTime>
  <Words>335</Words>
  <PresentationFormat>Экран (4:3)</PresentationFormat>
  <Paragraphs>20</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Обычная</vt:lpstr>
      <vt:lpstr>  City of My Dreams</vt:lpstr>
      <vt:lpstr>              ❤London❤</vt:lpstr>
      <vt:lpstr>Слайд 3</vt:lpstr>
      <vt:lpstr>Kew Gardens</vt:lpstr>
      <vt:lpstr>            Kew Gardens</vt:lpstr>
      <vt:lpstr>Слайд 6</vt:lpstr>
      <vt:lpstr>Слайд 7</vt:lpstr>
      <vt:lpstr>   WWT London Wetlands Centre</vt:lpstr>
      <vt:lpstr>Слайд 9</vt:lpstr>
      <vt:lpstr>Слайд 10</vt:lpstr>
      <vt:lpstr>Слайд 11</vt:lpstr>
      <vt:lpstr>           Tower Bridge</vt:lpstr>
      <vt:lpstr>Слайд 13</vt:lpstr>
      <vt:lpstr>Park Hotel</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hysteria^_^</dc:creator>
  <cp:lastModifiedBy>Black.User</cp:lastModifiedBy>
  <cp:revision>29</cp:revision>
  <dcterms:created xsi:type="dcterms:W3CDTF">2011-09-10T11:15:00Z</dcterms:created>
  <dcterms:modified xsi:type="dcterms:W3CDTF">2011-09-10T16:45:45Z</dcterms:modified>
</cp:coreProperties>
</file>