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186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8BCC-C7FB-40E9-9A56-1695748869C3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6DF9A-E4FF-460C-9867-4B5E3E6D49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EA03CD-1BAC-46BD-AA41-08DE9F15091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E61D12D-D0D5-459D-9007-724D2F1C1F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220" y="642918"/>
            <a:ext cx="8714936" cy="2301240"/>
          </a:xfrm>
        </p:spPr>
        <p:txBody>
          <a:bodyPr/>
          <a:lstStyle/>
          <a:p>
            <a:pPr algn="ctr"/>
            <a:r>
              <a:rPr lang="ru-RU" dirty="0" err="1" smtClean="0"/>
              <a:t>Ґабрієль</a:t>
            </a:r>
            <a:r>
              <a:rPr lang="ru-RU" dirty="0" smtClean="0"/>
              <a:t> </a:t>
            </a:r>
            <a:r>
              <a:rPr lang="ru-RU" dirty="0" err="1" smtClean="0"/>
              <a:t>Ґарсія</a:t>
            </a:r>
            <a:r>
              <a:rPr lang="ru-RU" dirty="0" smtClean="0"/>
              <a:t> </a:t>
            </a:r>
            <a:r>
              <a:rPr lang="ru-RU" dirty="0" smtClean="0"/>
              <a:t>Маркес – </a:t>
            </a:r>
            <a:r>
              <a:rPr lang="ru-RU" dirty="0" err="1" smtClean="0"/>
              <a:t>видатний</a:t>
            </a:r>
            <a:r>
              <a:rPr lang="ru-RU" dirty="0" smtClean="0"/>
              <a:t> </a:t>
            </a:r>
            <a:r>
              <a:rPr lang="ru-RU" dirty="0" err="1" smtClean="0"/>
              <a:t>колумбійський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endParaRPr lang="ru-RU" dirty="0"/>
          </a:p>
        </p:txBody>
      </p:sp>
      <p:pic>
        <p:nvPicPr>
          <p:cNvPr id="4" name="Рисунок 3" descr="0b1a334b219a52682b15503a68a548f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0344">
            <a:off x="1957604" y="3125236"/>
            <a:ext cx="2903714" cy="2996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ggm_cl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6655">
            <a:off x="4703104" y="3299409"/>
            <a:ext cx="292895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85728"/>
            <a:ext cx="4357718" cy="62151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FFC000"/>
                </a:solidFill>
              </a:rPr>
              <a:t> З </a:t>
            </a:r>
            <a:r>
              <a:rPr lang="ru-RU" b="1" dirty="0" smtClean="0"/>
              <a:t>1954 року Маркес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у </a:t>
            </a:r>
            <a:r>
              <a:rPr lang="ru-RU" b="1" dirty="0" err="1" smtClean="0"/>
              <a:t>газеті</a:t>
            </a:r>
            <a:r>
              <a:rPr lang="ru-RU" b="1" dirty="0" smtClean="0"/>
              <a:t> «Ель </a:t>
            </a:r>
            <a:r>
              <a:rPr lang="ru-RU" b="1" dirty="0" err="1" smtClean="0"/>
              <a:t>Еспектадор</a:t>
            </a:r>
            <a:r>
              <a:rPr lang="ru-RU" b="1" dirty="0" smtClean="0"/>
              <a:t>», </a:t>
            </a:r>
            <a:r>
              <a:rPr lang="ru-RU" b="1" dirty="0" err="1" smtClean="0"/>
              <a:t>публікуючи</a:t>
            </a:r>
            <a:r>
              <a:rPr lang="ru-RU" b="1" dirty="0" smtClean="0"/>
              <a:t> </a:t>
            </a:r>
            <a:r>
              <a:rPr lang="ru-RU" b="1" dirty="0" err="1" smtClean="0"/>
              <a:t>невеличкі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рецензії</a:t>
            </a:r>
            <a:r>
              <a:rPr lang="ru-RU" b="1" dirty="0" smtClean="0"/>
              <a:t> на </a:t>
            </a:r>
            <a:r>
              <a:rPr lang="ru-RU" b="1" dirty="0" err="1" smtClean="0"/>
              <a:t>фільми</a:t>
            </a:r>
            <a:r>
              <a:rPr lang="ru-RU" b="1" dirty="0" smtClean="0"/>
              <a:t>. Як </a:t>
            </a:r>
            <a:r>
              <a:rPr lang="ru-RU" b="1" dirty="0" err="1" smtClean="0"/>
              <a:t>кореспондент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газети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побував</a:t>
            </a:r>
            <a:r>
              <a:rPr lang="ru-RU" b="1" dirty="0" smtClean="0"/>
              <a:t> в </a:t>
            </a:r>
            <a:r>
              <a:rPr lang="ru-RU" b="1" dirty="0" err="1" smtClean="0"/>
              <a:t>Італії</a:t>
            </a:r>
            <a:r>
              <a:rPr lang="ru-RU" b="1" dirty="0" smtClean="0"/>
              <a:t>, </a:t>
            </a:r>
            <a:r>
              <a:rPr lang="ru-RU" b="1" dirty="0" err="1" smtClean="0"/>
              <a:t>Польщі</a:t>
            </a:r>
            <a:r>
              <a:rPr lang="ru-RU" b="1" dirty="0" smtClean="0"/>
              <a:t>, </a:t>
            </a:r>
            <a:r>
              <a:rPr lang="ru-RU" b="1" dirty="0" err="1" smtClean="0"/>
              <a:t>Франції</a:t>
            </a:r>
            <a:r>
              <a:rPr lang="ru-RU" b="1" dirty="0" smtClean="0"/>
              <a:t>, </a:t>
            </a:r>
            <a:r>
              <a:rPr lang="ru-RU" b="1" dirty="0" err="1" smtClean="0"/>
              <a:t>Венесуелі</a:t>
            </a:r>
            <a:r>
              <a:rPr lang="ru-RU" b="1" dirty="0" smtClean="0"/>
              <a:t> та США. У 1959 </a:t>
            </a:r>
            <a:r>
              <a:rPr lang="ru-RU" b="1" dirty="0" err="1" smtClean="0"/>
              <a:t>році</a:t>
            </a:r>
            <a:r>
              <a:rPr lang="ru-RU" b="1" dirty="0" smtClean="0"/>
              <a:t> в Нью-Йорку в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</a:t>
            </a:r>
            <a:r>
              <a:rPr lang="ru-RU" b="1" dirty="0" err="1" smtClean="0"/>
              <a:t>син</a:t>
            </a:r>
            <a:r>
              <a:rPr lang="ru-RU" b="1" dirty="0" smtClean="0"/>
              <a:t>.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</a:t>
            </a:r>
            <a:r>
              <a:rPr lang="ru-RU" b="1" dirty="0" err="1" smtClean="0"/>
              <a:t>Поряд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кореспондентською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діяльністю</a:t>
            </a:r>
            <a:r>
              <a:rPr lang="ru-RU" b="1" dirty="0" smtClean="0"/>
              <a:t> Маркес почав </a:t>
            </a:r>
            <a:r>
              <a:rPr lang="ru-RU" b="1" dirty="0" err="1" smtClean="0"/>
              <a:t>писати</a:t>
            </a:r>
            <a:r>
              <a:rPr lang="ru-RU" b="1" dirty="0" smtClean="0"/>
              <a:t> </a:t>
            </a:r>
            <a:r>
              <a:rPr lang="ru-RU" b="1" dirty="0" err="1" smtClean="0"/>
              <a:t>оповідання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кіносценарії</a:t>
            </a:r>
            <a:r>
              <a:rPr lang="ru-RU" b="1" dirty="0" smtClean="0"/>
              <a:t>. У 1961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опублікував</a:t>
            </a:r>
            <a:r>
              <a:rPr lang="ru-RU" b="1" dirty="0" smtClean="0"/>
              <a:t> </a:t>
            </a:r>
            <a:r>
              <a:rPr lang="ru-RU" b="1" dirty="0" err="1" smtClean="0"/>
              <a:t>повість</a:t>
            </a:r>
            <a:r>
              <a:rPr lang="ru-RU" b="1" dirty="0" smtClean="0"/>
              <a:t> «</a:t>
            </a:r>
            <a:r>
              <a:rPr lang="ru-RU" b="1" dirty="0" err="1" smtClean="0"/>
              <a:t>Полковникові</a:t>
            </a:r>
            <a:r>
              <a:rPr lang="ru-RU" b="1" dirty="0" smtClean="0"/>
              <a:t> </a:t>
            </a:r>
            <a:r>
              <a:rPr lang="ru-RU" b="1" dirty="0" err="1" smtClean="0"/>
              <a:t>ніхто</a:t>
            </a:r>
            <a:r>
              <a:rPr lang="ru-RU" b="1" dirty="0" smtClean="0"/>
              <a:t> не </a:t>
            </a:r>
            <a:r>
              <a:rPr lang="ru-RU" b="1" dirty="0" err="1" smtClean="0"/>
              <a:t>пише</a:t>
            </a:r>
            <a:r>
              <a:rPr lang="ru-RU" b="1" dirty="0" smtClean="0"/>
              <a:t>» (</a:t>
            </a:r>
            <a:r>
              <a:rPr lang="ru-RU" b="1" dirty="0" err="1" smtClean="0"/>
              <a:t>ісп</a:t>
            </a:r>
            <a:r>
              <a:rPr lang="ru-RU" b="1" dirty="0" smtClean="0"/>
              <a:t>. </a:t>
            </a:r>
            <a:r>
              <a:rPr lang="en-US" b="1" dirty="0" smtClean="0"/>
              <a:t>El coronel no </a:t>
            </a:r>
            <a:r>
              <a:rPr lang="en-US" b="1" dirty="0" err="1" smtClean="0"/>
              <a:t>tiene</a:t>
            </a:r>
            <a:r>
              <a:rPr lang="en-US" b="1" dirty="0" smtClean="0"/>
              <a:t> </a:t>
            </a:r>
            <a:r>
              <a:rPr lang="en-US" b="1" dirty="0" err="1" smtClean="0"/>
              <a:t>quien</a:t>
            </a:r>
            <a:r>
              <a:rPr lang="en-US" b="1" dirty="0" smtClean="0"/>
              <a:t> le </a:t>
            </a:r>
            <a:r>
              <a:rPr lang="en-US" b="1" dirty="0" err="1" smtClean="0"/>
              <a:t>escriba</a:t>
            </a:r>
            <a:r>
              <a:rPr lang="en-US" b="1" dirty="0" smtClean="0"/>
              <a:t>), </a:t>
            </a:r>
            <a:r>
              <a:rPr lang="ru-RU" b="1" dirty="0" smtClean="0"/>
              <a:t>у 1962 </a:t>
            </a:r>
            <a:r>
              <a:rPr lang="ru-RU" b="1" dirty="0" err="1" smtClean="0"/>
              <a:t>році</a:t>
            </a:r>
            <a:r>
              <a:rPr lang="ru-RU" b="1" dirty="0" smtClean="0"/>
              <a:t> — роман «Лиха година» (</a:t>
            </a:r>
            <a:r>
              <a:rPr lang="en-US" b="1" dirty="0" smtClean="0"/>
              <a:t>La mala </a:t>
            </a:r>
            <a:r>
              <a:rPr lang="en-US" b="1" dirty="0" err="1" smtClean="0"/>
              <a:t>hora</a:t>
            </a:r>
            <a:r>
              <a:rPr lang="en-US" b="1" dirty="0" smtClean="0"/>
              <a:t>, 1966). </a:t>
            </a:r>
            <a:r>
              <a:rPr lang="ru-RU" b="1" dirty="0" err="1" smtClean="0"/>
              <a:t>Світове</a:t>
            </a:r>
            <a:r>
              <a:rPr lang="ru-RU" b="1" dirty="0" smtClean="0"/>
              <a:t> </a:t>
            </a:r>
            <a:r>
              <a:rPr lang="ru-RU" b="1" dirty="0" err="1" smtClean="0"/>
              <a:t>визнання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приніс</a:t>
            </a:r>
            <a:r>
              <a:rPr lang="ru-RU" b="1" dirty="0" smtClean="0"/>
              <a:t> роман «Сто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самотності</a:t>
            </a:r>
            <a:r>
              <a:rPr lang="ru-RU" b="1" dirty="0" smtClean="0"/>
              <a:t>» (</a:t>
            </a:r>
            <a:r>
              <a:rPr lang="en-US" b="1" dirty="0" err="1" smtClean="0"/>
              <a:t>Cien</a:t>
            </a:r>
            <a:r>
              <a:rPr lang="en-US" b="1" dirty="0" smtClean="0"/>
              <a:t> </a:t>
            </a:r>
            <a:r>
              <a:rPr lang="en-US" b="1" dirty="0" err="1" smtClean="0"/>
              <a:t>años</a:t>
            </a:r>
            <a:r>
              <a:rPr lang="en-US" b="1" dirty="0" smtClean="0"/>
              <a:t> de </a:t>
            </a:r>
            <a:r>
              <a:rPr lang="en-US" b="1" dirty="0" err="1" smtClean="0"/>
              <a:t>soledad</a:t>
            </a:r>
            <a:r>
              <a:rPr lang="en-US" b="1" dirty="0" smtClean="0"/>
              <a:t>, 1967)</a:t>
            </a:r>
            <a:endParaRPr lang="ru-RU" b="1" dirty="0"/>
          </a:p>
        </p:txBody>
      </p:sp>
      <p:pic>
        <p:nvPicPr>
          <p:cNvPr id="4" name="Рисунок 3" descr="defaul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85926"/>
            <a:ext cx="385765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642918"/>
            <a:ext cx="4500594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C000"/>
                </a:solidFill>
              </a:rPr>
              <a:t>У</a:t>
            </a:r>
            <a:r>
              <a:rPr lang="ru-RU" b="1" dirty="0" smtClean="0"/>
              <a:t> </a:t>
            </a:r>
            <a:r>
              <a:rPr lang="ru-RU" b="1" dirty="0" smtClean="0"/>
              <a:t>1982 </a:t>
            </a:r>
            <a:r>
              <a:rPr lang="ru-RU" b="1" dirty="0" err="1" smtClean="0"/>
              <a:t>році</a:t>
            </a:r>
            <a:r>
              <a:rPr lang="ru-RU" b="1" dirty="0" smtClean="0"/>
              <a:t> Маркесу </a:t>
            </a:r>
            <a:r>
              <a:rPr lang="ru-RU" b="1" dirty="0" err="1" smtClean="0"/>
              <a:t>присуджено</a:t>
            </a:r>
            <a:r>
              <a:rPr lang="ru-RU" b="1" dirty="0" smtClean="0"/>
              <a:t> </a:t>
            </a:r>
            <a:r>
              <a:rPr lang="ru-RU" b="1" dirty="0" err="1" smtClean="0"/>
              <a:t>Нобелівську</a:t>
            </a:r>
            <a:r>
              <a:rPr lang="ru-RU" b="1" dirty="0" smtClean="0"/>
              <a:t> </a:t>
            </a:r>
            <a:r>
              <a:rPr lang="ru-RU" b="1" dirty="0" err="1" smtClean="0"/>
              <a:t>премію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літератури</a:t>
            </a:r>
            <a:r>
              <a:rPr lang="ru-RU" b="1" dirty="0" smtClean="0"/>
              <a:t>: «за </a:t>
            </a:r>
            <a:r>
              <a:rPr lang="ru-RU" b="1" dirty="0" err="1" smtClean="0"/>
              <a:t>романи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оповідання</a:t>
            </a:r>
            <a:r>
              <a:rPr lang="ru-RU" b="1" dirty="0" smtClean="0"/>
              <a:t>, в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фантазія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реалізм</a:t>
            </a:r>
            <a:r>
              <a:rPr lang="ru-RU" b="1" dirty="0" smtClean="0"/>
              <a:t>, </a:t>
            </a:r>
            <a:r>
              <a:rPr lang="ru-RU" b="1" dirty="0" err="1" smtClean="0"/>
              <a:t>поєднані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b="1" dirty="0" err="1" smtClean="0"/>
              <a:t>уяви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віддзеркалює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конфлікти</a:t>
            </a:r>
            <a:r>
              <a:rPr lang="ru-RU" b="1" dirty="0" smtClean="0"/>
              <a:t> </a:t>
            </a:r>
            <a:r>
              <a:rPr lang="ru-RU" b="1" dirty="0" err="1" smtClean="0"/>
              <a:t>цілого</a:t>
            </a:r>
            <a:r>
              <a:rPr lang="ru-RU" b="1" dirty="0" smtClean="0"/>
              <a:t> континенту».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1000108"/>
            <a:ext cx="3929090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rgbClr val="FFC000"/>
                </a:solidFill>
              </a:rPr>
              <a:t>З</a:t>
            </a:r>
            <a:r>
              <a:rPr lang="ru-RU" b="1" dirty="0" err="1" smtClean="0"/>
              <a:t>упинившись</a:t>
            </a:r>
            <a:r>
              <a:rPr lang="ru-RU" b="1" dirty="0" smtClean="0"/>
              <a:t> </a:t>
            </a:r>
            <a:r>
              <a:rPr lang="ru-RU" b="1" dirty="0" smtClean="0"/>
              <a:t>у </a:t>
            </a:r>
            <a:r>
              <a:rPr lang="ru-RU" b="1" dirty="0" err="1" smtClean="0"/>
              <a:t>своїй</a:t>
            </a:r>
            <a:r>
              <a:rPr lang="ru-RU" b="1" dirty="0" smtClean="0"/>
              <a:t> </a:t>
            </a:r>
            <a:r>
              <a:rPr lang="ru-RU" b="1" dirty="0" err="1" smtClean="0"/>
              <a:t>Нобелівської</a:t>
            </a:r>
            <a:r>
              <a:rPr lang="ru-RU" b="1" dirty="0" smtClean="0"/>
              <a:t> </a:t>
            </a:r>
            <a:r>
              <a:rPr lang="ru-RU" b="1" dirty="0" err="1" smtClean="0"/>
              <a:t>лекції</a:t>
            </a:r>
            <a:r>
              <a:rPr lang="ru-RU" b="1" dirty="0" smtClean="0"/>
              <a:t> на </a:t>
            </a:r>
            <a:r>
              <a:rPr lang="ru-RU" b="1" dirty="0" err="1" smtClean="0"/>
              <a:t>умовах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в </a:t>
            </a:r>
            <a:r>
              <a:rPr lang="ru-RU" b="1" dirty="0" err="1" smtClean="0"/>
              <a:t>Центральній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Південній</a:t>
            </a:r>
            <a:r>
              <a:rPr lang="ru-RU" b="1" dirty="0" smtClean="0"/>
              <a:t> </a:t>
            </a:r>
            <a:r>
              <a:rPr lang="ru-RU" b="1" dirty="0" err="1" smtClean="0"/>
              <a:t>Америці</a:t>
            </a:r>
            <a:r>
              <a:rPr lang="ru-RU" b="1" dirty="0" smtClean="0"/>
              <a:t>, </a:t>
            </a:r>
            <a:r>
              <a:rPr lang="ru-RU" b="1" dirty="0" err="1" smtClean="0"/>
              <a:t>Гарсіа</a:t>
            </a:r>
            <a:r>
              <a:rPr lang="ru-RU" b="1" dirty="0" smtClean="0"/>
              <a:t> Маркес </a:t>
            </a:r>
            <a:r>
              <a:rPr lang="ru-RU" b="1" dirty="0" err="1" smtClean="0"/>
              <a:t>торкнувся</a:t>
            </a:r>
            <a:r>
              <a:rPr lang="ru-RU" b="1" dirty="0" smtClean="0"/>
              <a:t> теми </a:t>
            </a:r>
            <a:r>
              <a:rPr lang="ru-RU" b="1" dirty="0" err="1" smtClean="0"/>
              <a:t>експлуатації</a:t>
            </a:r>
            <a:r>
              <a:rPr lang="ru-RU" b="1" dirty="0" smtClean="0"/>
              <a:t> коренного </a:t>
            </a:r>
            <a:r>
              <a:rPr lang="ru-RU" b="1" dirty="0" err="1" smtClean="0"/>
              <a:t>південноамериканського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. «</a:t>
            </a:r>
            <a:r>
              <a:rPr lang="ru-RU" b="1" dirty="0" err="1" smtClean="0"/>
              <a:t>Осмілюся</a:t>
            </a:r>
            <a:r>
              <a:rPr lang="ru-RU" b="1" dirty="0" smtClean="0"/>
              <a:t> </a:t>
            </a:r>
            <a:r>
              <a:rPr lang="ru-RU" b="1" dirty="0" err="1" smtClean="0"/>
              <a:t>думати</a:t>
            </a:r>
            <a:r>
              <a:rPr lang="ru-RU" b="1" dirty="0" smtClean="0"/>
              <a:t>, - </a:t>
            </a:r>
            <a:r>
              <a:rPr lang="ru-RU" b="1" dirty="0" err="1" smtClean="0"/>
              <a:t>зауважив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, -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південноамериканська</a:t>
            </a:r>
            <a:r>
              <a:rPr lang="ru-RU" b="1" dirty="0" smtClean="0"/>
              <a:t> </a:t>
            </a:r>
            <a:r>
              <a:rPr lang="ru-RU" b="1" dirty="0" err="1" smtClean="0"/>
              <a:t>дійсність</a:t>
            </a:r>
            <a:r>
              <a:rPr lang="ru-RU" b="1" dirty="0" smtClean="0"/>
              <a:t>, а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літературне</a:t>
            </a:r>
            <a:r>
              <a:rPr lang="ru-RU" b="1" dirty="0" smtClean="0"/>
              <a:t> </a:t>
            </a:r>
            <a:r>
              <a:rPr lang="ru-RU" b="1" dirty="0" err="1" smtClean="0"/>
              <a:t>вираження</a:t>
            </a:r>
            <a:r>
              <a:rPr lang="ru-RU" b="1" dirty="0" smtClean="0"/>
              <a:t>, заслужила </a:t>
            </a:r>
            <a:r>
              <a:rPr lang="ru-RU" b="1" dirty="0" err="1" smtClean="0"/>
              <a:t>увагу</a:t>
            </a:r>
            <a:r>
              <a:rPr lang="ru-RU" b="1" dirty="0" smtClean="0"/>
              <a:t> </a:t>
            </a:r>
            <a:r>
              <a:rPr lang="ru-RU" b="1" dirty="0" err="1" smtClean="0"/>
              <a:t>Шведської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академії</a:t>
            </a:r>
            <a:r>
              <a:rPr lang="ru-RU" b="1" dirty="0" smtClean="0"/>
              <a:t>». На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погодився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</a:t>
            </a:r>
            <a:r>
              <a:rPr lang="ru-RU" b="1" dirty="0" smtClean="0"/>
              <a:t> </a:t>
            </a:r>
            <a:r>
              <a:rPr lang="ru-RU" b="1" dirty="0" err="1" smtClean="0"/>
              <a:t>несе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відповідальність</a:t>
            </a:r>
            <a:r>
              <a:rPr lang="ru-RU" b="1" dirty="0" smtClean="0"/>
              <a:t> за «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утопії</a:t>
            </a:r>
            <a:r>
              <a:rPr lang="ru-RU" b="1" dirty="0" smtClean="0"/>
              <a:t>, де </a:t>
            </a:r>
            <a:r>
              <a:rPr lang="ru-RU" b="1" dirty="0" err="1" smtClean="0"/>
              <a:t>ніхто</a:t>
            </a:r>
            <a:r>
              <a:rPr lang="ru-RU" b="1" dirty="0" smtClean="0"/>
              <a:t> не </a:t>
            </a:r>
            <a:r>
              <a:rPr lang="ru-RU" b="1" dirty="0" err="1" smtClean="0"/>
              <a:t>зможе</a:t>
            </a:r>
            <a:r>
              <a:rPr lang="ru-RU" b="1" dirty="0" smtClean="0"/>
              <a:t> </a:t>
            </a:r>
            <a:r>
              <a:rPr lang="ru-RU" b="1" dirty="0" err="1" smtClean="0"/>
              <a:t>вирішувати</a:t>
            </a:r>
            <a:r>
              <a:rPr lang="ru-RU" b="1" dirty="0" smtClean="0"/>
              <a:t> за </a:t>
            </a:r>
            <a:r>
              <a:rPr lang="ru-RU" b="1" dirty="0" err="1" smtClean="0"/>
              <a:t>інших</a:t>
            </a:r>
            <a:r>
              <a:rPr lang="ru-RU" b="1" dirty="0" smtClean="0"/>
              <a:t>, як </a:t>
            </a:r>
            <a:r>
              <a:rPr lang="ru-RU" b="1" dirty="0" err="1" smtClean="0"/>
              <a:t>їм</a:t>
            </a:r>
            <a:r>
              <a:rPr lang="ru-RU" b="1" dirty="0" smtClean="0"/>
              <a:t> </a:t>
            </a:r>
            <a:r>
              <a:rPr lang="ru-RU" b="1" dirty="0" err="1" smtClean="0"/>
              <a:t>вмирати</a:t>
            </a:r>
            <a:r>
              <a:rPr lang="ru-RU" b="1" dirty="0" smtClean="0"/>
              <a:t>, де </a:t>
            </a:r>
            <a:r>
              <a:rPr lang="ru-RU" b="1" dirty="0" err="1" smtClean="0"/>
              <a:t>любов</a:t>
            </a:r>
            <a:r>
              <a:rPr lang="ru-RU" b="1" dirty="0" smtClean="0"/>
              <a:t> буде </a:t>
            </a:r>
            <a:r>
              <a:rPr lang="ru-RU" b="1" dirty="0" err="1" smtClean="0"/>
              <a:t>справжньої</a:t>
            </a:r>
            <a:r>
              <a:rPr lang="ru-RU" b="1" dirty="0" smtClean="0"/>
              <a:t>, а </a:t>
            </a:r>
            <a:r>
              <a:rPr lang="ru-RU" b="1" dirty="0" err="1" smtClean="0"/>
              <a:t>щастя</a:t>
            </a:r>
            <a:r>
              <a:rPr lang="ru-RU" b="1" dirty="0" smtClean="0"/>
              <a:t> - </a:t>
            </a:r>
            <a:r>
              <a:rPr lang="ru-RU" b="1" dirty="0" err="1" smtClean="0"/>
              <a:t>можливим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там люди, </a:t>
            </a:r>
            <a:r>
              <a:rPr lang="ru-RU" b="1" dirty="0" err="1" smtClean="0"/>
              <a:t>приречених</a:t>
            </a:r>
            <a:r>
              <a:rPr lang="ru-RU" b="1" dirty="0" smtClean="0"/>
              <a:t> на сто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самотності</a:t>
            </a:r>
            <a:r>
              <a:rPr lang="ru-RU" b="1" dirty="0" smtClean="0"/>
              <a:t>, </a:t>
            </a:r>
            <a:r>
              <a:rPr lang="ru-RU" b="1" dirty="0" err="1" smtClean="0"/>
              <a:t>знайдуть</a:t>
            </a:r>
            <a:r>
              <a:rPr lang="ru-RU" b="1" dirty="0" smtClean="0"/>
              <a:t> в </a:t>
            </a:r>
            <a:r>
              <a:rPr lang="ru-RU" b="1" dirty="0" err="1" smtClean="0"/>
              <a:t>кінець</a:t>
            </a:r>
            <a:r>
              <a:rPr lang="ru-RU" b="1" dirty="0" smtClean="0"/>
              <a:t> </a:t>
            </a:r>
            <a:r>
              <a:rPr lang="ru-RU" b="1" dirty="0" err="1" smtClean="0"/>
              <a:t>кінцем</a:t>
            </a:r>
            <a:r>
              <a:rPr lang="ru-RU" b="1" dirty="0" smtClean="0"/>
              <a:t> право на </a:t>
            </a:r>
            <a:r>
              <a:rPr lang="ru-RU" b="1" dirty="0" err="1" smtClean="0"/>
              <a:t>життя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8158" y="617549"/>
            <a:ext cx="4352932" cy="52403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rgbClr val="FFC000"/>
                </a:solidFill>
              </a:rPr>
              <a:t>П</a:t>
            </a:r>
            <a:r>
              <a:rPr lang="ru-RU" b="1" dirty="0" err="1" smtClean="0"/>
              <a:t>родовжуючи</a:t>
            </a:r>
            <a:r>
              <a:rPr lang="ru-RU" b="1" dirty="0" smtClean="0"/>
              <a:t> </a:t>
            </a:r>
            <a:r>
              <a:rPr lang="ru-RU" b="1" dirty="0" err="1" smtClean="0"/>
              <a:t>жити</a:t>
            </a:r>
            <a:r>
              <a:rPr lang="ru-RU" b="1" dirty="0" smtClean="0"/>
              <a:t> в </a:t>
            </a:r>
            <a:r>
              <a:rPr lang="ru-RU" b="1" dirty="0" err="1" smtClean="0"/>
              <a:t>Мехіко</a:t>
            </a:r>
            <a:r>
              <a:rPr lang="ru-RU" b="1" dirty="0" smtClean="0"/>
              <a:t>, </a:t>
            </a:r>
            <a:r>
              <a:rPr lang="ru-RU" b="1" dirty="0" err="1" smtClean="0"/>
              <a:t>Гарсіа</a:t>
            </a:r>
            <a:r>
              <a:rPr lang="ru-RU" b="1" dirty="0" smtClean="0"/>
              <a:t> Маркес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часу проводить </a:t>
            </a:r>
            <a:r>
              <a:rPr lang="ru-RU" b="1" dirty="0" err="1" smtClean="0"/>
              <a:t>і</a:t>
            </a:r>
            <a:r>
              <a:rPr lang="ru-RU" b="1" dirty="0" smtClean="0"/>
              <a:t> в </a:t>
            </a:r>
            <a:r>
              <a:rPr lang="ru-RU" b="1" dirty="0" err="1" smtClean="0"/>
              <a:t>Картахенє</a:t>
            </a:r>
            <a:r>
              <a:rPr lang="ru-RU" b="1" dirty="0" smtClean="0"/>
              <a:t>, на </a:t>
            </a:r>
            <a:r>
              <a:rPr lang="ru-RU" b="1" dirty="0" err="1" smtClean="0"/>
              <a:t>батьківщині</a:t>
            </a:r>
            <a:r>
              <a:rPr lang="ru-RU" b="1" dirty="0" smtClean="0"/>
              <a:t>. </a:t>
            </a:r>
            <a:r>
              <a:rPr lang="ru-RU" b="1" dirty="0" err="1" smtClean="0"/>
              <a:t>Кажуть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особистий</a:t>
            </a:r>
            <a:r>
              <a:rPr lang="ru-RU" b="1" dirty="0" smtClean="0"/>
              <a:t> друг </a:t>
            </a:r>
            <a:r>
              <a:rPr lang="ru-RU" b="1" dirty="0" err="1" smtClean="0"/>
              <a:t>Фіделя</a:t>
            </a:r>
            <a:r>
              <a:rPr lang="ru-RU" b="1" dirty="0" smtClean="0"/>
              <a:t> Кастро -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незважаючи</a:t>
            </a:r>
            <a:r>
              <a:rPr lang="ru-RU" b="1" dirty="0" smtClean="0"/>
              <a:t> на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політика</a:t>
            </a:r>
            <a:r>
              <a:rPr lang="ru-RU" b="1" dirty="0" smtClean="0"/>
              <a:t> </a:t>
            </a:r>
            <a:r>
              <a:rPr lang="ru-RU" b="1" dirty="0" err="1" smtClean="0"/>
              <a:t>Куби</a:t>
            </a:r>
            <a:r>
              <a:rPr lang="ru-RU" b="1" dirty="0" smtClean="0"/>
              <a:t>, де </a:t>
            </a:r>
            <a:r>
              <a:rPr lang="ru-RU" b="1" dirty="0" err="1" smtClean="0"/>
              <a:t>письменник</a:t>
            </a:r>
            <a:r>
              <a:rPr lang="ru-RU" b="1" dirty="0" smtClean="0"/>
              <a:t> часто </a:t>
            </a:r>
            <a:r>
              <a:rPr lang="ru-RU" b="1" dirty="0" err="1" smtClean="0"/>
              <a:t>буває</a:t>
            </a:r>
            <a:r>
              <a:rPr lang="ru-RU" b="1" dirty="0" smtClean="0"/>
              <a:t>, далеко не в </a:t>
            </a:r>
            <a:r>
              <a:rPr lang="ru-RU" b="1" dirty="0" err="1" smtClean="0"/>
              <a:t>усьому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подобається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1218194530_gabriel_garsia_mark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21471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85860"/>
            <a:ext cx="457203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528638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C000"/>
                </a:solidFill>
              </a:rPr>
              <a:t>Г</a:t>
            </a:r>
            <a:r>
              <a:rPr lang="uk-UA" b="1" dirty="0" err="1" smtClean="0"/>
              <a:t>арсія</a:t>
            </a:r>
            <a:r>
              <a:rPr lang="uk-UA" b="1" dirty="0" smtClean="0"/>
              <a:t> Маркес разом з </a:t>
            </a:r>
            <a:r>
              <a:rPr lang="uk-UA" b="1" dirty="0" err="1" smtClean="0"/>
              <a:t>Фіделем</a:t>
            </a:r>
            <a:r>
              <a:rPr lang="uk-UA" b="1" dirty="0" smtClean="0"/>
              <a:t> </a:t>
            </a:r>
            <a:r>
              <a:rPr lang="uk-UA" b="1" dirty="0" err="1" smtClean="0"/>
              <a:t>Кастро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617549"/>
            <a:ext cx="4286280" cy="588328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FFC000"/>
                </a:solidFill>
              </a:rPr>
              <a:t>У</a:t>
            </a:r>
            <a:r>
              <a:rPr lang="ru-RU" b="1" dirty="0" smtClean="0"/>
              <a:t> </a:t>
            </a:r>
            <a:r>
              <a:rPr lang="ru-RU" b="1" dirty="0" smtClean="0"/>
              <a:t>1989 </a:t>
            </a:r>
            <a:r>
              <a:rPr lang="ru-RU" b="1" dirty="0" err="1" smtClean="0"/>
              <a:t>році</a:t>
            </a:r>
            <a:r>
              <a:rPr lang="ru-RU" b="1" dirty="0" smtClean="0"/>
              <a:t> у </a:t>
            </a:r>
            <a:r>
              <a:rPr lang="ru-RU" b="1" dirty="0" err="1" smtClean="0"/>
              <a:t>письменника</a:t>
            </a:r>
            <a:r>
              <a:rPr lang="ru-RU" b="1" dirty="0" smtClean="0"/>
              <a:t> </a:t>
            </a:r>
            <a:r>
              <a:rPr lang="ru-RU" b="1" dirty="0" err="1" smtClean="0"/>
              <a:t>виявили</a:t>
            </a:r>
            <a:r>
              <a:rPr lang="ru-RU" b="1" dirty="0" smtClean="0"/>
              <a:t> </a:t>
            </a:r>
            <a:r>
              <a:rPr lang="ru-RU" b="1" dirty="0" err="1" smtClean="0"/>
              <a:t>ракову</a:t>
            </a:r>
            <a:r>
              <a:rPr lang="ru-RU" b="1" dirty="0" smtClean="0"/>
              <a:t> </a:t>
            </a:r>
            <a:r>
              <a:rPr lang="ru-RU" b="1" dirty="0" err="1" smtClean="0"/>
              <a:t>пухлину</a:t>
            </a:r>
            <a:r>
              <a:rPr lang="ru-RU" b="1" dirty="0" smtClean="0"/>
              <a:t> в </a:t>
            </a:r>
            <a:r>
              <a:rPr lang="ru-RU" b="1" dirty="0" err="1" smtClean="0"/>
              <a:t>легенях</a:t>
            </a:r>
            <a:r>
              <a:rPr lang="ru-RU" b="1" dirty="0" smtClean="0"/>
              <a:t>, яка, </a:t>
            </a:r>
            <a:r>
              <a:rPr lang="ru-RU" b="1" dirty="0" err="1" smtClean="0"/>
              <a:t>ймовірно</a:t>
            </a:r>
            <a:r>
              <a:rPr lang="ru-RU" b="1" dirty="0" smtClean="0"/>
              <a:t>, </a:t>
            </a:r>
            <a:r>
              <a:rPr lang="ru-RU" b="1" dirty="0" err="1" smtClean="0"/>
              <a:t>розвинулась</a:t>
            </a:r>
            <a:r>
              <a:rPr lang="ru-RU" b="1" dirty="0" smtClean="0"/>
              <a:t> через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звичку</a:t>
            </a:r>
            <a:r>
              <a:rPr lang="ru-RU" b="1" dirty="0" smtClean="0"/>
              <a:t> </a:t>
            </a:r>
            <a:r>
              <a:rPr lang="ru-RU" b="1" dirty="0" err="1" smtClean="0"/>
              <a:t>курити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роботи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операції</a:t>
            </a:r>
            <a:r>
              <a:rPr lang="ru-RU" b="1" dirty="0" smtClean="0"/>
              <a:t> 1992 року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пухлини</a:t>
            </a:r>
            <a:r>
              <a:rPr lang="ru-RU" b="1" dirty="0" smtClean="0"/>
              <a:t> </a:t>
            </a:r>
            <a:r>
              <a:rPr lang="ru-RU" b="1" dirty="0" err="1" smtClean="0"/>
              <a:t>призупинився</a:t>
            </a:r>
            <a:r>
              <a:rPr lang="ru-RU" b="1" dirty="0" smtClean="0"/>
              <a:t>. </a:t>
            </a:r>
            <a:r>
              <a:rPr lang="ru-RU" b="1" dirty="0" err="1" smtClean="0"/>
              <a:t>Медичне</a:t>
            </a:r>
            <a:r>
              <a:rPr lang="ru-RU" b="1" dirty="0" smtClean="0"/>
              <a:t> </a:t>
            </a:r>
            <a:r>
              <a:rPr lang="ru-RU" b="1" dirty="0" err="1" smtClean="0"/>
              <a:t>обстеження</a:t>
            </a:r>
            <a:r>
              <a:rPr lang="ru-RU" b="1" dirty="0" smtClean="0"/>
              <a:t> у 1999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виявило</a:t>
            </a:r>
            <a:r>
              <a:rPr lang="ru-RU" b="1" dirty="0" smtClean="0"/>
              <a:t> в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іншу</a:t>
            </a:r>
            <a:r>
              <a:rPr lang="ru-RU" b="1" dirty="0" smtClean="0"/>
              <a:t> форму раку — </a:t>
            </a:r>
            <a:r>
              <a:rPr lang="ru-RU" b="1" dirty="0" err="1" smtClean="0"/>
              <a:t>лімфому</a:t>
            </a:r>
            <a:r>
              <a:rPr lang="ru-RU" b="1" dirty="0" smtClean="0"/>
              <a:t>.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довелося</a:t>
            </a:r>
            <a:r>
              <a:rPr lang="ru-RU" b="1" dirty="0" smtClean="0"/>
              <a:t> </a:t>
            </a:r>
            <a:r>
              <a:rPr lang="ru-RU" b="1" dirty="0" err="1" smtClean="0"/>
              <a:t>двічі</a:t>
            </a:r>
            <a:r>
              <a:rPr lang="ru-RU" b="1" dirty="0" smtClean="0"/>
              <a:t> </a:t>
            </a:r>
            <a:r>
              <a:rPr lang="ru-RU" b="1" dirty="0" err="1" smtClean="0"/>
              <a:t>оперуватися</a:t>
            </a:r>
            <a:r>
              <a:rPr lang="ru-RU" b="1" dirty="0" smtClean="0"/>
              <a:t> в США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Мексиці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2002 </a:t>
            </a:r>
            <a:r>
              <a:rPr lang="ru-RU" b="1" dirty="0" smtClean="0"/>
              <a:t>року </a:t>
            </a:r>
            <a:r>
              <a:rPr lang="ru-RU" b="1" dirty="0" err="1" smtClean="0"/>
              <a:t>вийшла</a:t>
            </a:r>
            <a:r>
              <a:rPr lang="ru-RU" b="1" dirty="0" smtClean="0"/>
              <a:t> </a:t>
            </a:r>
            <a:r>
              <a:rPr lang="ru-RU" b="1" dirty="0" err="1" smtClean="0"/>
              <a:t>друком</a:t>
            </a:r>
            <a:r>
              <a:rPr lang="ru-RU" b="1" dirty="0" smtClean="0"/>
              <a:t> перша книга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запланованої</a:t>
            </a:r>
            <a:r>
              <a:rPr lang="ru-RU" b="1" dirty="0" smtClean="0"/>
              <a:t> </a:t>
            </a:r>
            <a:r>
              <a:rPr lang="ru-RU" b="1" dirty="0" err="1" smtClean="0"/>
              <a:t>біографічної</a:t>
            </a:r>
            <a:r>
              <a:rPr lang="ru-RU" b="1" dirty="0" smtClean="0"/>
              <a:t> </a:t>
            </a:r>
            <a:r>
              <a:rPr lang="ru-RU" b="1" dirty="0" err="1" smtClean="0"/>
              <a:t>трилогії</a:t>
            </a:r>
            <a:r>
              <a:rPr lang="ru-RU" b="1" dirty="0" smtClean="0"/>
              <a:t> — «</a:t>
            </a:r>
            <a:r>
              <a:rPr lang="ru-RU" b="1" dirty="0" err="1" smtClean="0"/>
              <a:t>Жити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розповісти</a:t>
            </a:r>
            <a:r>
              <a:rPr lang="ru-RU" b="1" dirty="0" smtClean="0"/>
              <a:t> про </a:t>
            </a:r>
            <a:r>
              <a:rPr lang="ru-RU" b="1" dirty="0" err="1" smtClean="0"/>
              <a:t>це</a:t>
            </a:r>
            <a:r>
              <a:rPr lang="ru-RU" b="1" dirty="0" smtClean="0"/>
              <a:t>», </a:t>
            </a:r>
            <a:r>
              <a:rPr lang="ru-RU" b="1" dirty="0" err="1" smtClean="0"/>
              <a:t>що</a:t>
            </a:r>
            <a:r>
              <a:rPr lang="ru-RU" b="1" dirty="0" smtClean="0"/>
              <a:t> стала </a:t>
            </a:r>
            <a:r>
              <a:rPr lang="ru-RU" b="1" dirty="0" err="1" smtClean="0"/>
              <a:t>бестселером</a:t>
            </a:r>
            <a:r>
              <a:rPr lang="ru-RU" b="1" dirty="0" smtClean="0"/>
              <a:t> в </a:t>
            </a:r>
            <a:r>
              <a:rPr lang="ru-RU" b="1" dirty="0" err="1" smtClean="0"/>
              <a:t>іспаномовному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світі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В </a:t>
            </a:r>
            <a:r>
              <a:rPr lang="ru-RU" b="1" dirty="0" err="1" smtClean="0"/>
              <a:t>серпні</a:t>
            </a:r>
            <a:r>
              <a:rPr lang="ru-RU" b="1" dirty="0" smtClean="0"/>
              <a:t> 2004 року Маркес продав права на </a:t>
            </a:r>
            <a:r>
              <a:rPr lang="ru-RU" b="1" dirty="0" err="1" smtClean="0"/>
              <a:t>екранізацію</a:t>
            </a:r>
            <a:r>
              <a:rPr lang="ru-RU" b="1" dirty="0" smtClean="0"/>
              <a:t> </a:t>
            </a:r>
            <a:r>
              <a:rPr lang="ru-RU" b="1" dirty="0" err="1" smtClean="0"/>
              <a:t>свого</a:t>
            </a:r>
            <a:r>
              <a:rPr lang="ru-RU" b="1" dirty="0" smtClean="0"/>
              <a:t> роману «</a:t>
            </a:r>
            <a:r>
              <a:rPr lang="ru-RU" b="1" dirty="0" err="1" smtClean="0"/>
              <a:t>Кохання</a:t>
            </a:r>
            <a:r>
              <a:rPr lang="ru-RU" b="1" dirty="0" smtClean="0"/>
              <a:t> в час </a:t>
            </a:r>
            <a:r>
              <a:rPr lang="ru-RU" b="1" dirty="0" err="1" smtClean="0"/>
              <a:t>холери</a:t>
            </a:r>
            <a:r>
              <a:rPr lang="ru-RU" b="1" dirty="0" smtClean="0"/>
              <a:t>» </a:t>
            </a:r>
            <a:r>
              <a:rPr lang="ru-RU" b="1" dirty="0" err="1" smtClean="0"/>
              <a:t>голівудській</a:t>
            </a:r>
            <a:r>
              <a:rPr lang="ru-RU" b="1" dirty="0" smtClean="0"/>
              <a:t> </a:t>
            </a:r>
            <a:r>
              <a:rPr lang="ru-RU" b="1" dirty="0" err="1" smtClean="0"/>
              <a:t>кінокомпанії</a:t>
            </a:r>
            <a:r>
              <a:rPr lang="ru-RU" b="1" dirty="0" smtClean="0"/>
              <a:t> «</a:t>
            </a:r>
            <a:r>
              <a:rPr lang="en-US" b="1" dirty="0" smtClean="0"/>
              <a:t>Stone Village Pictures». </a:t>
            </a:r>
            <a:r>
              <a:rPr lang="ru-RU" b="1" dirty="0" smtClean="0"/>
              <a:t>Бюджет </a:t>
            </a:r>
            <a:r>
              <a:rPr lang="ru-RU" b="1" dirty="0" err="1" smtClean="0"/>
              <a:t>кінострічки</a:t>
            </a:r>
            <a:r>
              <a:rPr lang="ru-RU" b="1" dirty="0" smtClean="0"/>
              <a:t> </a:t>
            </a:r>
            <a:r>
              <a:rPr lang="ru-RU" b="1" dirty="0" err="1" smtClean="0"/>
              <a:t>склав</a:t>
            </a:r>
            <a:r>
              <a:rPr lang="ru-RU" b="1" dirty="0" smtClean="0"/>
              <a:t> 40 млн. </a:t>
            </a:r>
            <a:r>
              <a:rPr lang="ru-RU" b="1" dirty="0" err="1" smtClean="0"/>
              <a:t>доларів</a:t>
            </a:r>
            <a:r>
              <a:rPr lang="ru-RU" b="1" dirty="0" smtClean="0"/>
              <a:t> США. </a:t>
            </a:r>
            <a:r>
              <a:rPr lang="ru-RU" b="1" dirty="0" err="1" smtClean="0"/>
              <a:t>Фільмування</a:t>
            </a:r>
            <a:r>
              <a:rPr lang="ru-RU" b="1" dirty="0" smtClean="0"/>
              <a:t> проходило в 2006 </a:t>
            </a:r>
            <a:r>
              <a:rPr lang="ru-RU" b="1" dirty="0" err="1" smtClean="0"/>
              <a:t>році</a:t>
            </a:r>
            <a:r>
              <a:rPr lang="ru-RU" b="1" dirty="0" smtClean="0"/>
              <a:t> в </a:t>
            </a:r>
            <a:r>
              <a:rPr lang="ru-RU" b="1" dirty="0" err="1" smtClean="0"/>
              <a:t>Картахені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на </a:t>
            </a:r>
            <a:r>
              <a:rPr lang="ru-RU" b="1" dirty="0" err="1" smtClean="0"/>
              <a:t>карибському</a:t>
            </a:r>
            <a:r>
              <a:rPr lang="ru-RU" b="1" dirty="0" smtClean="0"/>
              <a:t> </a:t>
            </a:r>
            <a:r>
              <a:rPr lang="ru-RU" b="1" dirty="0" err="1" smtClean="0"/>
              <a:t>узбережжі</a:t>
            </a:r>
            <a:r>
              <a:rPr lang="ru-RU" b="1" dirty="0" smtClean="0"/>
              <a:t> </a:t>
            </a:r>
            <a:r>
              <a:rPr lang="ru-RU" b="1" dirty="0" err="1" smtClean="0"/>
              <a:t>Колумбії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 descr="400px-Gabriel_Garcia_Marqu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357586" cy="478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600092"/>
            <a:ext cx="4500594" cy="5829304"/>
          </a:xfrm>
        </p:spPr>
        <p:txBody>
          <a:bodyPr>
            <a:normAutofit fontScale="47500" lnSpcReduction="20000"/>
          </a:bodyPr>
          <a:lstStyle/>
          <a:p>
            <a:r>
              <a:rPr lang="ru-RU" sz="3200" b="1" dirty="0" err="1" smtClean="0"/>
              <a:t>Найяскравішим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твором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відомого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латиноамериканського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письменника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Габріеля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Гарсіа</a:t>
            </a:r>
            <a:r>
              <a:rPr lang="ru-RU" sz="3200" b="1" dirty="0" smtClean="0"/>
              <a:t> Маркеса став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роман «Сто </a:t>
            </a:r>
            <a:r>
              <a:rPr lang="ru-RU" sz="3200" b="1" dirty="0" err="1" smtClean="0"/>
              <a:t>років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самотності</a:t>
            </a:r>
            <a:r>
              <a:rPr lang="ru-RU" sz="3200" b="1" dirty="0" smtClean="0"/>
              <a:t>». У </a:t>
            </a:r>
            <a:r>
              <a:rPr lang="ru-RU" sz="3200" b="1" dirty="0" err="1" smtClean="0"/>
              <a:t>ньому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розповідається</a:t>
            </a:r>
            <a:r>
              <a:rPr lang="ru-RU" sz="3200" b="1" dirty="0" smtClean="0"/>
              <a:t> про </a:t>
            </a:r>
            <a:r>
              <a:rPr lang="ru-RU" sz="3200" b="1" dirty="0" err="1" smtClean="0"/>
              <a:t>історію</a:t>
            </a:r>
            <a:r>
              <a:rPr lang="ru-RU" sz="3200" b="1" dirty="0" smtClean="0"/>
              <a:t> маленького </a:t>
            </a:r>
            <a:r>
              <a:rPr lang="ru-RU" sz="3200" b="1" dirty="0" err="1" smtClean="0"/>
              <a:t>містечка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Макондо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родину </a:t>
            </a:r>
            <a:r>
              <a:rPr lang="ru-RU" sz="3200" b="1" dirty="0" err="1" smtClean="0"/>
              <a:t>Буендіа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заснувала</a:t>
            </a:r>
            <a:r>
              <a:rPr lang="ru-RU" sz="3200" b="1" dirty="0" smtClean="0"/>
              <a:t>. Автор у </a:t>
            </a:r>
            <a:r>
              <a:rPr lang="ru-RU" sz="3200" b="1" dirty="0" err="1" smtClean="0"/>
              <a:t>символічній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формі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відтворює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історію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Колумбії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другої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половини</a:t>
            </a:r>
            <a:r>
              <a:rPr lang="ru-RU" sz="3200" b="1" dirty="0" smtClean="0"/>
              <a:t> </a:t>
            </a:r>
            <a:r>
              <a:rPr lang="en-US" sz="3200" b="1" dirty="0" smtClean="0"/>
              <a:t>XIX </a:t>
            </a:r>
            <a:r>
              <a:rPr lang="ru-RU" sz="3200" b="1" dirty="0" smtClean="0"/>
              <a:t>ст. до 30-х </a:t>
            </a:r>
            <a:r>
              <a:rPr lang="ru-RU" sz="3200" b="1" dirty="0" err="1" smtClean="0"/>
              <a:t>років</a:t>
            </a:r>
            <a:r>
              <a:rPr lang="ru-RU" sz="3200" b="1" dirty="0" smtClean="0"/>
              <a:t> </a:t>
            </a:r>
            <a:r>
              <a:rPr lang="en-US" sz="3200" b="1" dirty="0" smtClean="0"/>
              <a:t>XX </a:t>
            </a:r>
            <a:r>
              <a:rPr lang="ru-RU" sz="3200" b="1" dirty="0" smtClean="0"/>
              <a:t>ст. У </a:t>
            </a:r>
            <a:r>
              <a:rPr lang="ru-RU" sz="3200" b="1" dirty="0" err="1" smtClean="0"/>
              <a:t>структурі</a:t>
            </a:r>
            <a:r>
              <a:rPr lang="ru-RU" sz="3200" b="1" dirty="0" smtClean="0"/>
              <a:t> роману </a:t>
            </a:r>
            <a:r>
              <a:rPr lang="ru-RU" sz="3200" b="1" dirty="0" err="1" smtClean="0"/>
              <a:t>можна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виявити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мотиви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стають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провідними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всіх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рівнях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складають</a:t>
            </a:r>
            <a:r>
              <a:rPr lang="ru-RU" sz="3200" b="1" dirty="0" smtClean="0"/>
              <a:t> основу </a:t>
            </a:r>
            <a:r>
              <a:rPr lang="ru-RU" sz="3200" b="1" dirty="0" err="1" smtClean="0"/>
              <a:t>твору</a:t>
            </a:r>
            <a:r>
              <a:rPr lang="ru-RU" sz="3200" b="1" dirty="0" smtClean="0"/>
              <a:t>. Мотив </a:t>
            </a:r>
            <a:r>
              <a:rPr lang="ru-RU" sz="3200" b="1" dirty="0" err="1" smtClean="0"/>
              <a:t>самотності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є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житті</a:t>
            </a:r>
            <a:r>
              <a:rPr lang="ru-RU" sz="3200" b="1" dirty="0" smtClean="0"/>
              <a:t> кожного </a:t>
            </a:r>
            <a:r>
              <a:rPr lang="ru-RU" sz="3200" b="1" dirty="0" err="1" smtClean="0"/>
              <a:t>представника</a:t>
            </a:r>
            <a:r>
              <a:rPr lang="ru-RU" sz="3200" b="1" dirty="0" smtClean="0"/>
              <a:t> роду </a:t>
            </a:r>
            <a:r>
              <a:rPr lang="ru-RU" sz="3200" b="1" dirty="0" err="1" smtClean="0"/>
              <a:t>Буендіа</a:t>
            </a:r>
            <a:r>
              <a:rPr lang="ru-RU" sz="3200" b="1" dirty="0" smtClean="0"/>
              <a:t>. Вони </a:t>
            </a:r>
            <a:r>
              <a:rPr lang="ru-RU" sz="3200" b="1" dirty="0" err="1" smtClean="0"/>
              <a:t>відрізнялись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інших</a:t>
            </a:r>
            <a:r>
              <a:rPr lang="ru-RU" sz="3200" b="1" dirty="0" smtClean="0"/>
              <a:t> людей </a:t>
            </a:r>
            <a:r>
              <a:rPr lang="ru-RU" sz="3200" b="1" dirty="0" err="1" smtClean="0"/>
              <a:t>самотнім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виглядом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яким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з'являлись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світ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почуття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відображається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крейдяному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колі</a:t>
            </a:r>
            <a:r>
              <a:rPr lang="ru-RU" sz="3200" b="1" dirty="0" smtClean="0"/>
              <a:t>, яке </a:t>
            </a:r>
            <a:r>
              <a:rPr lang="ru-RU" sz="3200" b="1" dirty="0" err="1" smtClean="0"/>
              <a:t>малюють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навколо</a:t>
            </a:r>
            <a:r>
              <a:rPr lang="ru-RU" sz="3200" b="1" dirty="0" smtClean="0"/>
              <a:t> полковника </a:t>
            </a:r>
            <a:r>
              <a:rPr lang="ru-RU" sz="3200" b="1" dirty="0" err="1" smtClean="0"/>
              <a:t>Ауреліано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ад'ютанти</a:t>
            </a:r>
            <a:r>
              <a:rPr lang="ru-RU" sz="3200" b="1" dirty="0" smtClean="0"/>
              <a:t>, у </a:t>
            </a:r>
            <a:r>
              <a:rPr lang="ru-RU" sz="3200" b="1" dirty="0" err="1" smtClean="0"/>
              <a:t>відносинах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між</a:t>
            </a:r>
            <a:r>
              <a:rPr lang="ru-RU" sz="3200" b="1" dirty="0" smtClean="0"/>
              <a:t> Хосе та </a:t>
            </a:r>
            <a:r>
              <a:rPr lang="ru-RU" sz="3200" b="1" dirty="0" err="1" smtClean="0"/>
              <a:t>Шлар</a:t>
            </a:r>
            <a:r>
              <a:rPr lang="ru-RU" sz="3200" b="1" dirty="0" smtClean="0"/>
              <a:t> Тернер, </a:t>
            </a:r>
            <a:r>
              <a:rPr lang="ru-RU" sz="3200" b="1" dirty="0" err="1" smtClean="0"/>
              <a:t>які</a:t>
            </a:r>
            <a:r>
              <a:rPr lang="ru-RU" sz="3200" b="1" dirty="0" smtClean="0"/>
              <a:t> «</a:t>
            </a:r>
            <a:r>
              <a:rPr lang="ru-RU" sz="3200" b="1" dirty="0" err="1" smtClean="0"/>
              <a:t>були</a:t>
            </a:r>
            <a:r>
              <a:rPr lang="ru-RU" sz="3200" b="1" dirty="0" smtClean="0"/>
              <a:t> не просто </a:t>
            </a:r>
            <a:r>
              <a:rPr lang="ru-RU" sz="3200" b="1" dirty="0" err="1" smtClean="0"/>
              <a:t>матір'ю</a:t>
            </a:r>
            <a:r>
              <a:rPr lang="ru-RU" sz="3200" b="1" dirty="0" smtClean="0"/>
              <a:t> та </a:t>
            </a:r>
            <a:r>
              <a:rPr lang="ru-RU" sz="3200" b="1" dirty="0" err="1" smtClean="0"/>
              <a:t>сином</a:t>
            </a:r>
            <a:r>
              <a:rPr lang="ru-RU" sz="3200" b="1" dirty="0" smtClean="0"/>
              <a:t>, а </a:t>
            </a:r>
            <a:r>
              <a:rPr lang="ru-RU" sz="3200" b="1" dirty="0" err="1" smtClean="0"/>
              <a:t>товаришами</a:t>
            </a:r>
            <a:r>
              <a:rPr lang="ru-RU" sz="3200" b="1" dirty="0" smtClean="0"/>
              <a:t> по </a:t>
            </a:r>
            <a:r>
              <a:rPr lang="ru-RU" sz="3200" b="1" dirty="0" err="1" smtClean="0"/>
              <a:t>самотності</a:t>
            </a:r>
            <a:r>
              <a:rPr lang="ru-RU" sz="3200" b="1" dirty="0" smtClean="0"/>
              <a:t>». І </a:t>
            </a:r>
            <a:r>
              <a:rPr lang="ru-RU" sz="3200" b="1" dirty="0" err="1" smtClean="0"/>
              <a:t>якщо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хтось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мешканців</a:t>
            </a:r>
            <a:r>
              <a:rPr lang="ru-RU" sz="3200" b="1" dirty="0" smtClean="0"/>
              <a:t> не </a:t>
            </a:r>
            <a:r>
              <a:rPr lang="ru-RU" sz="3200" b="1" dirty="0" err="1" smtClean="0"/>
              <a:t>гине</a:t>
            </a:r>
            <a:r>
              <a:rPr lang="ru-RU" sz="3200" b="1" dirty="0" smtClean="0"/>
              <a:t>, то </a:t>
            </a:r>
            <a:r>
              <a:rPr lang="ru-RU" sz="3200" b="1" dirty="0" err="1" smtClean="0"/>
              <a:t>фіналом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життя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його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стає</a:t>
            </a:r>
            <a:r>
              <a:rPr lang="ru-RU" sz="3200" b="1" dirty="0" smtClean="0"/>
              <a:t> абсолютна </a:t>
            </a:r>
            <a:r>
              <a:rPr lang="ru-RU" sz="3200" b="1" dirty="0" err="1" smtClean="0"/>
              <a:t>самотність</a:t>
            </a:r>
            <a:endParaRPr lang="ru-RU" dirty="0"/>
          </a:p>
        </p:txBody>
      </p:sp>
      <p:pic>
        <p:nvPicPr>
          <p:cNvPr id="4" name="Рисунок 3" descr="100-y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314327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3005736"/>
            <a:ext cx="6303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 ЗА УВАГУ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ПЛАН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Біографія письменника</a:t>
            </a:r>
          </a:p>
          <a:p>
            <a:r>
              <a:rPr lang="uk-UA" dirty="0" smtClean="0"/>
              <a:t>Творчість письменника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85728"/>
            <a:ext cx="5138750" cy="4525963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Я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реаліст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, тому </a:t>
            </a: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вірю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</a:p>
          <a:p>
            <a:pPr algn="r">
              <a:buNone/>
            </a:pP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Латинській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Америці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все</a:t>
            </a:r>
          </a:p>
          <a:p>
            <a:pPr algn="r">
              <a:buNone/>
            </a:pPr>
            <a:r>
              <a:rPr lang="ru-RU" sz="3200" b="1" dirty="0" err="1" smtClean="0">
                <a:solidFill>
                  <a:schemeClr val="tx1">
                    <a:lumMod val="95000"/>
                  </a:schemeClr>
                </a:solidFill>
              </a:rPr>
              <a:t>можливо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, все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реально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...</a:t>
            </a:r>
          </a:p>
          <a:p>
            <a:pPr algn="r">
              <a:buNone/>
            </a:pPr>
            <a:endParaRPr lang="uk-UA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buNone/>
            </a:pPr>
            <a:endParaRPr lang="uk-UA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r">
              <a:buNone/>
            </a:pPr>
            <a:r>
              <a:rPr lang="ru-RU" sz="3200" b="1" dirty="0" smtClean="0"/>
              <a:t>Г.Г. Маркес </a:t>
            </a:r>
          </a:p>
          <a:p>
            <a:pPr algn="r">
              <a:buNone/>
            </a:pPr>
            <a:endParaRPr lang="ru-RU" sz="32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ark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64333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071934" y="903301"/>
            <a:ext cx="4638684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>
                <a:solidFill>
                  <a:srgbClr val="FFC000"/>
                </a:solidFill>
              </a:rPr>
              <a:t>Г</a:t>
            </a:r>
            <a:r>
              <a:rPr lang="ru-RU" b="1" dirty="0" err="1" smtClean="0"/>
              <a:t>абрієль</a:t>
            </a:r>
            <a:r>
              <a:rPr lang="ru-RU" b="1" dirty="0" smtClean="0"/>
              <a:t> </a:t>
            </a:r>
            <a:r>
              <a:rPr lang="ru-RU" b="1" dirty="0" err="1" smtClean="0"/>
              <a:t>Гарсія</a:t>
            </a:r>
            <a:r>
              <a:rPr lang="ru-RU" b="1" dirty="0" smtClean="0"/>
              <a:t> Маркес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в </a:t>
            </a:r>
            <a:r>
              <a:rPr lang="ru-RU" b="1" dirty="0" err="1" smtClean="0"/>
              <a:t>місті</a:t>
            </a:r>
            <a:r>
              <a:rPr lang="ru-RU" b="1" dirty="0" smtClean="0"/>
              <a:t> </a:t>
            </a:r>
            <a:r>
              <a:rPr lang="ru-RU" b="1" dirty="0" err="1" smtClean="0"/>
              <a:t>Аракатака</a:t>
            </a:r>
            <a:r>
              <a:rPr lang="ru-RU" b="1" dirty="0" smtClean="0"/>
              <a:t>, </a:t>
            </a:r>
            <a:r>
              <a:rPr lang="ru-RU" b="1" dirty="0" err="1" smtClean="0"/>
              <a:t>провінція</a:t>
            </a:r>
            <a:r>
              <a:rPr lang="ru-RU" b="1" dirty="0" smtClean="0"/>
              <a:t> Магдалена, </a:t>
            </a:r>
            <a:r>
              <a:rPr lang="ru-RU" b="1" dirty="0" err="1" smtClean="0"/>
              <a:t>Колумбія</a:t>
            </a:r>
            <a:r>
              <a:rPr lang="ru-RU" b="1" dirty="0" smtClean="0"/>
              <a:t>, жив у </a:t>
            </a:r>
            <a:r>
              <a:rPr lang="ru-RU" b="1" dirty="0" err="1" smtClean="0"/>
              <a:t>Мексиці</a:t>
            </a:r>
            <a:r>
              <a:rPr lang="ru-RU" b="1" dirty="0" smtClean="0"/>
              <a:t> та </a:t>
            </a:r>
            <a:r>
              <a:rPr lang="ru-RU" b="1" dirty="0" err="1" smtClean="0"/>
              <a:t>Європі</a:t>
            </a:r>
            <a:r>
              <a:rPr lang="ru-RU" b="1" dirty="0" smtClean="0"/>
              <a:t>, </a:t>
            </a:r>
            <a:r>
              <a:rPr lang="ru-RU" b="1" dirty="0" err="1" smtClean="0"/>
              <a:t>тепер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живе</a:t>
            </a:r>
            <a:r>
              <a:rPr lang="ru-RU" b="1" dirty="0" smtClean="0"/>
              <a:t> в </a:t>
            </a:r>
            <a:r>
              <a:rPr lang="ru-RU" b="1" dirty="0" err="1" smtClean="0"/>
              <a:t>Мехіко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У </a:t>
            </a:r>
            <a:r>
              <a:rPr lang="ru-RU" b="1" dirty="0" err="1" smtClean="0"/>
              <a:t>дитинстві</a:t>
            </a:r>
            <a:r>
              <a:rPr lang="ru-RU" b="1" dirty="0" smtClean="0"/>
              <a:t> </a:t>
            </a:r>
            <a:r>
              <a:rPr lang="ru-RU" b="1" dirty="0" err="1" smtClean="0"/>
              <a:t>виховувався</a:t>
            </a:r>
            <a:r>
              <a:rPr lang="ru-RU" b="1" dirty="0" smtClean="0"/>
              <a:t> батьками </a:t>
            </a:r>
            <a:r>
              <a:rPr lang="ru-RU" b="1" dirty="0" err="1" smtClean="0"/>
              <a:t>матері</a:t>
            </a:r>
            <a:r>
              <a:rPr lang="ru-RU" b="1" dirty="0" smtClean="0"/>
              <a:t>. </a:t>
            </a:r>
            <a:r>
              <a:rPr lang="ru-RU" b="1" dirty="0" err="1" smtClean="0"/>
              <a:t>Саме</a:t>
            </a:r>
            <a:r>
              <a:rPr lang="ru-RU" b="1" dirty="0" smtClean="0"/>
              <a:t> вони </a:t>
            </a:r>
            <a:r>
              <a:rPr lang="ru-RU" b="1" dirty="0" err="1" smtClean="0"/>
              <a:t>познайомили</a:t>
            </a:r>
            <a:r>
              <a:rPr lang="ru-RU" b="1" dirty="0" smtClean="0"/>
              <a:t> </a:t>
            </a:r>
            <a:r>
              <a:rPr lang="ru-RU" b="1" dirty="0" err="1" smtClean="0"/>
              <a:t>майбутнього</a:t>
            </a:r>
            <a:r>
              <a:rPr lang="ru-RU" b="1" dirty="0" smtClean="0"/>
              <a:t> </a:t>
            </a:r>
            <a:r>
              <a:rPr lang="ru-RU" b="1" dirty="0" err="1" smtClean="0"/>
              <a:t>письменника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мовними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в </a:t>
            </a:r>
            <a:r>
              <a:rPr lang="ru-RU" b="1" dirty="0" err="1" smtClean="0"/>
              <a:t>подальшому</a:t>
            </a:r>
            <a:r>
              <a:rPr lang="ru-RU" b="1" dirty="0" smtClean="0"/>
              <a:t> стали </a:t>
            </a:r>
            <a:r>
              <a:rPr lang="ru-RU" b="1" dirty="0" err="1" smtClean="0"/>
              <a:t>важливою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творчості</a:t>
            </a:r>
            <a:endParaRPr lang="ru-RU" b="1" dirty="0"/>
          </a:p>
        </p:txBody>
      </p:sp>
      <p:pic>
        <p:nvPicPr>
          <p:cNvPr id="5" name="Рисунок 4" descr="gabriel_garcia_marquez_2_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85860"/>
            <a:ext cx="320040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04934"/>
            <a:ext cx="6896100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662" y="514351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Б</a:t>
            </a:r>
            <a:r>
              <a:rPr lang="uk-UA" b="1" dirty="0" smtClean="0"/>
              <a:t>атьки в юності та маленький Габріель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071546"/>
            <a:ext cx="507209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528638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Б</a:t>
            </a:r>
            <a:r>
              <a:rPr lang="uk-UA" b="1" dirty="0" smtClean="0"/>
              <a:t>атьки Габріеля Маркеса 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000108"/>
            <a:ext cx="564360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290" y="527424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Б</a:t>
            </a:r>
            <a:r>
              <a:rPr lang="ru-RU" b="1" dirty="0" err="1" smtClean="0"/>
              <a:t>удинок,де</a:t>
            </a:r>
            <a:r>
              <a:rPr lang="ru-RU" b="1" dirty="0" smtClean="0"/>
              <a:t>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</a:t>
            </a:r>
            <a:r>
              <a:rPr lang="ru-RU" b="1" dirty="0" err="1" smtClean="0"/>
              <a:t>Габр</a:t>
            </a:r>
            <a:r>
              <a:rPr lang="uk-UA" b="1" dirty="0" err="1" smtClean="0"/>
              <a:t>іель</a:t>
            </a:r>
            <a:r>
              <a:rPr lang="uk-UA" b="1" dirty="0" smtClean="0"/>
              <a:t> </a:t>
            </a:r>
            <a:r>
              <a:rPr lang="uk-UA" b="1" dirty="0" err="1" smtClean="0"/>
              <a:t>Гарсія</a:t>
            </a:r>
            <a:r>
              <a:rPr lang="uk-UA" b="1" dirty="0" smtClean="0"/>
              <a:t> Маркес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3910" y="285728"/>
            <a:ext cx="4281494" cy="63579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C000"/>
                </a:solidFill>
              </a:rPr>
              <a:t>У</a:t>
            </a:r>
            <a:r>
              <a:rPr lang="ru-RU" b="1" dirty="0" smtClean="0"/>
              <a:t> </a:t>
            </a:r>
            <a:r>
              <a:rPr lang="ru-RU" b="1" dirty="0" smtClean="0"/>
              <a:t>1940 </a:t>
            </a:r>
            <a:r>
              <a:rPr lang="ru-RU" b="1" dirty="0" err="1" smtClean="0"/>
              <a:t>році</a:t>
            </a:r>
            <a:r>
              <a:rPr lang="ru-RU" b="1" dirty="0" smtClean="0"/>
              <a:t>, в 12-річному </a:t>
            </a:r>
            <a:r>
              <a:rPr lang="ru-RU" b="1" dirty="0" err="1" smtClean="0"/>
              <a:t>віці</a:t>
            </a:r>
            <a:r>
              <a:rPr lang="ru-RU" b="1" dirty="0" smtClean="0"/>
              <a:t>, </a:t>
            </a:r>
            <a:r>
              <a:rPr lang="ru-RU" b="1" dirty="0" err="1" smtClean="0"/>
              <a:t>Ґабрієль</a:t>
            </a:r>
            <a:r>
              <a:rPr lang="ru-RU" b="1" dirty="0" smtClean="0"/>
              <a:t>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</a:t>
            </a:r>
            <a:r>
              <a:rPr lang="ru-RU" b="1" dirty="0" err="1" smtClean="0"/>
              <a:t>стипендію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почав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в </a:t>
            </a:r>
            <a:r>
              <a:rPr lang="ru-RU" b="1" dirty="0" err="1" smtClean="0"/>
              <a:t>єзуїтському</a:t>
            </a:r>
            <a:r>
              <a:rPr lang="ru-RU" b="1" dirty="0" smtClean="0"/>
              <a:t> </a:t>
            </a:r>
            <a:r>
              <a:rPr lang="ru-RU" b="1" dirty="0" err="1" smtClean="0"/>
              <a:t>коледжі</a:t>
            </a:r>
            <a:r>
              <a:rPr lang="ru-RU" b="1" dirty="0" smtClean="0"/>
              <a:t> </a:t>
            </a:r>
            <a:r>
              <a:rPr lang="ru-RU" b="1" dirty="0" err="1" smtClean="0"/>
              <a:t>містечка</a:t>
            </a:r>
            <a:r>
              <a:rPr lang="ru-RU" b="1" dirty="0" smtClean="0"/>
              <a:t> </a:t>
            </a:r>
            <a:r>
              <a:rPr lang="ru-RU" b="1" dirty="0" err="1" smtClean="0"/>
              <a:t>Сіпакіра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за 30 км на </a:t>
            </a:r>
            <a:r>
              <a:rPr lang="ru-RU" b="1" dirty="0" err="1" smtClean="0"/>
              <a:t>північ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Боготи</a:t>
            </a:r>
            <a:r>
              <a:rPr lang="ru-RU" b="1" dirty="0" smtClean="0"/>
              <a:t>. В 1946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вступив у </a:t>
            </a:r>
            <a:r>
              <a:rPr lang="ru-RU" b="1" dirty="0" err="1" smtClean="0"/>
              <a:t>Національний</a:t>
            </a:r>
            <a:r>
              <a:rPr lang="ru-RU" b="1" dirty="0" smtClean="0"/>
              <a:t> </a:t>
            </a:r>
            <a:r>
              <a:rPr lang="ru-RU" b="1" dirty="0" err="1" smtClean="0"/>
              <a:t>університет</a:t>
            </a:r>
            <a:r>
              <a:rPr lang="ru-RU" b="1" dirty="0" smtClean="0"/>
              <a:t> </a:t>
            </a:r>
            <a:r>
              <a:rPr lang="ru-RU" b="1" dirty="0" err="1" smtClean="0"/>
              <a:t>Боготи</a:t>
            </a:r>
            <a:r>
              <a:rPr lang="ru-RU" b="1" dirty="0" smtClean="0"/>
              <a:t> на </a:t>
            </a:r>
            <a:r>
              <a:rPr lang="ru-RU" b="1" dirty="0" err="1" smtClean="0"/>
              <a:t>юридичний</a:t>
            </a:r>
            <a:r>
              <a:rPr lang="ru-RU" b="1" dirty="0" smtClean="0"/>
              <a:t> факультет.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З </a:t>
            </a:r>
            <a:r>
              <a:rPr lang="ru-RU" b="1" dirty="0" smtClean="0"/>
              <a:t>1954 року Маркес </a:t>
            </a:r>
            <a:r>
              <a:rPr lang="ru-RU" b="1" dirty="0" err="1" smtClean="0"/>
              <a:t>працював</a:t>
            </a:r>
            <a:r>
              <a:rPr lang="ru-RU" b="1" dirty="0" smtClean="0"/>
              <a:t> у </a:t>
            </a:r>
            <a:r>
              <a:rPr lang="ru-RU" b="1" dirty="0" err="1" smtClean="0"/>
              <a:t>газеті</a:t>
            </a:r>
            <a:r>
              <a:rPr lang="ru-RU" b="1" dirty="0" smtClean="0"/>
              <a:t> «Ель </a:t>
            </a:r>
            <a:r>
              <a:rPr lang="ru-RU" b="1" dirty="0" err="1" smtClean="0"/>
              <a:t>Еспектадор</a:t>
            </a:r>
            <a:r>
              <a:rPr lang="ru-RU" b="1" dirty="0" smtClean="0"/>
              <a:t>», </a:t>
            </a:r>
            <a:r>
              <a:rPr lang="ru-RU" b="1" dirty="0" err="1" smtClean="0"/>
              <a:t>публікуючи</a:t>
            </a:r>
            <a:r>
              <a:rPr lang="ru-RU" b="1" dirty="0" smtClean="0"/>
              <a:t> </a:t>
            </a:r>
            <a:r>
              <a:rPr lang="ru-RU" b="1" dirty="0" err="1" smtClean="0"/>
              <a:t>невеличкі</a:t>
            </a:r>
            <a:r>
              <a:rPr lang="ru-RU" b="1" dirty="0" smtClean="0"/>
              <a:t> </a:t>
            </a:r>
            <a:r>
              <a:rPr lang="ru-RU" b="1" dirty="0" err="1" smtClean="0"/>
              <a:t>статті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рецензії</a:t>
            </a:r>
            <a:r>
              <a:rPr lang="ru-RU" b="1" dirty="0" smtClean="0"/>
              <a:t> на </a:t>
            </a:r>
            <a:r>
              <a:rPr lang="ru-RU" b="1" dirty="0" err="1" smtClean="0"/>
              <a:t>фільми</a:t>
            </a:r>
            <a:r>
              <a:rPr lang="ru-RU" b="1" dirty="0" smtClean="0"/>
              <a:t>. Як </a:t>
            </a:r>
            <a:r>
              <a:rPr lang="ru-RU" b="1" dirty="0" err="1" smtClean="0"/>
              <a:t>кореспондент</a:t>
            </a:r>
            <a:r>
              <a:rPr lang="ru-RU" b="1" dirty="0" smtClean="0"/>
              <a:t> </a:t>
            </a:r>
            <a:r>
              <a:rPr lang="ru-RU" b="1" dirty="0" err="1" smtClean="0"/>
              <a:t>цієї</a:t>
            </a:r>
            <a:r>
              <a:rPr lang="ru-RU" b="1" dirty="0" smtClean="0"/>
              <a:t> </a:t>
            </a:r>
            <a:r>
              <a:rPr lang="ru-RU" b="1" dirty="0" err="1" smtClean="0"/>
              <a:t>газети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побував</a:t>
            </a:r>
            <a:r>
              <a:rPr lang="ru-RU" b="1" dirty="0" smtClean="0"/>
              <a:t> в </a:t>
            </a:r>
            <a:r>
              <a:rPr lang="ru-RU" b="1" dirty="0" err="1" smtClean="0"/>
              <a:t>Італії</a:t>
            </a:r>
            <a:r>
              <a:rPr lang="ru-RU" b="1" dirty="0" smtClean="0"/>
              <a:t>, </a:t>
            </a:r>
            <a:r>
              <a:rPr lang="ru-RU" b="1" dirty="0" err="1" smtClean="0"/>
              <a:t>Польщі</a:t>
            </a:r>
            <a:r>
              <a:rPr lang="ru-RU" b="1" dirty="0" smtClean="0"/>
              <a:t>, </a:t>
            </a:r>
            <a:r>
              <a:rPr lang="ru-RU" b="1" dirty="0" err="1" smtClean="0"/>
              <a:t>Франції</a:t>
            </a:r>
            <a:r>
              <a:rPr lang="ru-RU" b="1" dirty="0" smtClean="0"/>
              <a:t>, </a:t>
            </a:r>
            <a:r>
              <a:rPr lang="ru-RU" b="1" dirty="0" err="1" smtClean="0"/>
              <a:t>Венесуелі</a:t>
            </a:r>
            <a:r>
              <a:rPr lang="ru-RU" b="1" dirty="0" smtClean="0"/>
              <a:t> та США. У 1959 </a:t>
            </a:r>
            <a:r>
              <a:rPr lang="ru-RU" b="1" dirty="0" err="1" smtClean="0"/>
              <a:t>році</a:t>
            </a:r>
            <a:r>
              <a:rPr lang="ru-RU" b="1" dirty="0" smtClean="0"/>
              <a:t> в Нью-Йорку в </a:t>
            </a:r>
            <a:r>
              <a:rPr lang="ru-RU" b="1" dirty="0" err="1" smtClean="0"/>
              <a:t>нього</a:t>
            </a:r>
            <a:r>
              <a:rPr lang="ru-RU" b="1" dirty="0" smtClean="0"/>
              <a:t>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</a:t>
            </a:r>
            <a:r>
              <a:rPr lang="ru-RU" b="1" dirty="0" err="1" smtClean="0"/>
              <a:t>син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662_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3786214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árquez_fami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428628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57224" y="521495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Г</a:t>
            </a:r>
            <a:r>
              <a:rPr lang="ru-RU" b="1" dirty="0" err="1" smtClean="0"/>
              <a:t>абріель</a:t>
            </a:r>
            <a:r>
              <a:rPr lang="ru-RU" b="1" dirty="0" smtClean="0"/>
              <a:t> </a:t>
            </a:r>
            <a:r>
              <a:rPr lang="ru-RU" b="1" dirty="0" err="1" smtClean="0"/>
              <a:t>Гарсія</a:t>
            </a:r>
            <a:r>
              <a:rPr lang="ru-RU" b="1" dirty="0" smtClean="0"/>
              <a:t> Маркес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сином</a:t>
            </a:r>
            <a:r>
              <a:rPr lang="ru-RU" b="1" dirty="0" smtClean="0"/>
              <a:t> </a:t>
            </a:r>
            <a:r>
              <a:rPr lang="ru-RU" b="1" dirty="0" err="1" smtClean="0"/>
              <a:t>Гонсаліо</a:t>
            </a:r>
            <a:r>
              <a:rPr lang="ru-RU" b="1" dirty="0" smtClean="0"/>
              <a:t> (</a:t>
            </a:r>
            <a:r>
              <a:rPr lang="ru-RU" b="1" dirty="0" err="1" smtClean="0"/>
              <a:t>Гонзаліо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дружиною Мерседес. 1982 </a:t>
            </a:r>
            <a:r>
              <a:rPr lang="ru-RU" b="1" dirty="0" err="1" smtClean="0"/>
              <a:t>рік</a:t>
            </a:r>
            <a:r>
              <a:rPr lang="ru-RU" b="1" dirty="0" smtClean="0"/>
              <a:t>, Париж.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60</TotalTime>
  <Words>796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Ґабрієль Ґарсія Маркес – видатний колумбійський письменник</vt:lpstr>
      <vt:lpstr>ПЛАН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Габріель гарсія маркез</dc:title>
  <dc:creator>Admin</dc:creator>
  <cp:lastModifiedBy>Admin</cp:lastModifiedBy>
  <cp:revision>7</cp:revision>
  <dcterms:created xsi:type="dcterms:W3CDTF">2014-03-18T14:16:24Z</dcterms:created>
  <dcterms:modified xsi:type="dcterms:W3CDTF">2014-03-18T15:17:10Z</dcterms:modified>
</cp:coreProperties>
</file>