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556792"/>
            <a:ext cx="6477000" cy="1828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3900" dirty="0" err="1">
                <a:solidFill>
                  <a:srgbClr val="990000"/>
                </a:solidFill>
              </a:rPr>
              <a:t>Фріки</a:t>
            </a:r>
            <a:r>
              <a:rPr lang="ru-RU" sz="8000" dirty="0"/>
              <a:t>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42 групи Кириченко Поліна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157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C:\Users\Полина\Desktop\tumblr_muh8ckaOPk1qa5zhco3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92" y="4275"/>
            <a:ext cx="4562008" cy="29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Полина\Desktop\tumblr_muh8ckaOPk1qa5zhco2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2" y="2952266"/>
            <a:ext cx="5732569" cy="39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Полина\Desktop\tumblr_muh8ckaOPk1qa5zhco6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83" y="-24903"/>
            <a:ext cx="5297453" cy="29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Полина\Desktop\tumblr_muh8ckaOPk1qa5zhco5_5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52266"/>
            <a:ext cx="4499992" cy="39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45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Полина\Desktop\tumblr_mumghhKfPL1skyta0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26945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1534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rgbClr val="990000"/>
                </a:solidFill>
              </a:rPr>
              <a:t>Дякую за увагу!</a:t>
            </a:r>
            <a:endParaRPr lang="ru-RU" sz="8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8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4" y="4725144"/>
            <a:ext cx="9036496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990000"/>
                </a:solidFill>
              </a:rPr>
              <a:t>Фріки</a:t>
            </a:r>
            <a:r>
              <a:rPr lang="ru-RU" sz="3600" dirty="0">
                <a:solidFill>
                  <a:srgbClr val="990000"/>
                </a:solidFill>
              </a:rPr>
              <a:t> (</a:t>
            </a:r>
            <a:r>
              <a:rPr lang="ru-RU" sz="3600" dirty="0" err="1">
                <a:solidFill>
                  <a:srgbClr val="990000"/>
                </a:solidFill>
              </a:rPr>
              <a:t>від</a:t>
            </a:r>
            <a:r>
              <a:rPr lang="ru-RU" sz="3600" dirty="0">
                <a:solidFill>
                  <a:srgbClr val="990000"/>
                </a:solidFill>
              </a:rPr>
              <a:t> англ. </a:t>
            </a:r>
            <a:r>
              <a:rPr lang="ru-RU" sz="3600" dirty="0" err="1" smtClean="0">
                <a:solidFill>
                  <a:srgbClr val="990000"/>
                </a:solidFill>
              </a:rPr>
              <a:t>Freak-дивак</a:t>
            </a:r>
            <a:r>
              <a:rPr lang="ru-RU" sz="3600" dirty="0" smtClean="0">
                <a:solidFill>
                  <a:srgbClr val="990000"/>
                </a:solidFill>
              </a:rPr>
              <a:t>, </a:t>
            </a:r>
            <a:r>
              <a:rPr lang="ru-RU" sz="3600" dirty="0" err="1">
                <a:solidFill>
                  <a:srgbClr val="990000"/>
                </a:solidFill>
              </a:rPr>
              <a:t>божевільний</a:t>
            </a:r>
            <a:r>
              <a:rPr lang="ru-RU" sz="3600" dirty="0">
                <a:solidFill>
                  <a:srgbClr val="990000"/>
                </a:solidFill>
              </a:rPr>
              <a:t> ) - </a:t>
            </a:r>
            <a:r>
              <a:rPr lang="ru-RU" sz="3600" dirty="0" err="1">
                <a:solidFill>
                  <a:srgbClr val="990000"/>
                </a:solidFill>
              </a:rPr>
              <a:t>молодіжна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3600" dirty="0" smtClean="0">
                <a:solidFill>
                  <a:srgbClr val="990000"/>
                </a:solidFill>
              </a:rPr>
              <a:t>субкультура, </a:t>
            </a:r>
            <a:r>
              <a:rPr lang="ru-RU" sz="3600" dirty="0">
                <a:solidFill>
                  <a:srgbClr val="990000"/>
                </a:solidFill>
              </a:rPr>
              <a:t>яка </a:t>
            </a:r>
            <a:r>
              <a:rPr lang="ru-RU" sz="3600" dirty="0" err="1">
                <a:solidFill>
                  <a:srgbClr val="990000"/>
                </a:solidFill>
              </a:rPr>
              <a:t>відмовляється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3600" dirty="0" err="1">
                <a:solidFill>
                  <a:srgbClr val="990000"/>
                </a:solidFill>
              </a:rPr>
              <a:t>від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3600" dirty="0" err="1">
                <a:solidFill>
                  <a:srgbClr val="990000"/>
                </a:solidFill>
              </a:rPr>
              <a:t>загальноприйнятих</a:t>
            </a:r>
            <a:r>
              <a:rPr lang="ru-RU" sz="3600" dirty="0">
                <a:solidFill>
                  <a:srgbClr val="990000"/>
                </a:solidFill>
              </a:rPr>
              <a:t> норм , </a:t>
            </a:r>
            <a:r>
              <a:rPr lang="ru-RU" sz="3600" dirty="0" err="1">
                <a:solidFill>
                  <a:srgbClr val="990000"/>
                </a:solidFill>
              </a:rPr>
              <a:t>намагаючись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3600" dirty="0" err="1">
                <a:solidFill>
                  <a:srgbClr val="990000"/>
                </a:solidFill>
              </a:rPr>
              <a:t>привернути</a:t>
            </a:r>
            <a:r>
              <a:rPr lang="ru-RU" sz="3600" dirty="0">
                <a:solidFill>
                  <a:srgbClr val="990000"/>
                </a:solidFill>
              </a:rPr>
              <a:t> до себе </a:t>
            </a:r>
            <a:r>
              <a:rPr lang="ru-RU" sz="3600" dirty="0" err="1">
                <a:solidFill>
                  <a:srgbClr val="990000"/>
                </a:solidFill>
              </a:rPr>
              <a:t>увагу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uk-UA" sz="3600" dirty="0">
                <a:solidFill>
                  <a:srgbClr val="990000"/>
                </a:solidFill>
              </a:rPr>
              <a:t>своїм 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3600" dirty="0" err="1">
                <a:solidFill>
                  <a:srgbClr val="990000"/>
                </a:solidFill>
              </a:rPr>
              <a:t>зовнішнім</a:t>
            </a:r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3600" dirty="0" err="1">
                <a:solidFill>
                  <a:srgbClr val="990000"/>
                </a:solidFill>
              </a:rPr>
              <a:t>виглядом</a:t>
            </a:r>
            <a:r>
              <a:rPr lang="ru-RU" sz="3600" dirty="0">
                <a:solidFill>
                  <a:srgbClr val="990000"/>
                </a:solidFill>
              </a:rPr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0" y="404664"/>
            <a:ext cx="9144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4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0015"/>
            <a:ext cx="7272808" cy="6981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36" y="98189"/>
            <a:ext cx="4102716" cy="4248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5328592" cy="3546844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66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7" y="-531440"/>
            <a:ext cx="7848872" cy="386104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" y="3068959"/>
            <a:ext cx="8124335" cy="4035289"/>
          </a:xfrm>
          <a:prstGeom prst="rect">
            <a:avLst/>
          </a:prstGeom>
          <a:noFill/>
          <a:ln>
            <a:noFill/>
          </a:ln>
          <a:effectLst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980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7582"/>
            <a:ext cx="3995936" cy="685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4"/>
            <a:ext cx="5148066" cy="685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20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" y="-1"/>
            <a:ext cx="913398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16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13451"/>
            <a:ext cx="5163089" cy="344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7961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272268" cy="40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0" y="-13451"/>
            <a:ext cx="4017516" cy="344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Полина\Desktop\tumblr_muh8ckaOPk1qa5zhco7_50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0" y="764704"/>
            <a:ext cx="9123326" cy="45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88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2"/>
            <a:ext cx="4891562" cy="684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00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13" y="0"/>
            <a:ext cx="48569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" y="0"/>
            <a:ext cx="4429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21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</TotalTime>
  <Words>39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Фріки </vt:lpstr>
      <vt:lpstr>Фріки (від англ. Freak-дивак, божевільний ) - молодіжна субкультура, яка відмовляється від загальноприйнятих норм , намагаючись привернути до себе увагу своїм  зовнішнім виглядом.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Фріки </dc:title>
  <dc:creator>Полина</dc:creator>
  <cp:lastModifiedBy>Полина</cp:lastModifiedBy>
  <cp:revision>7</cp:revision>
  <dcterms:created xsi:type="dcterms:W3CDTF">2013-10-14T16:14:47Z</dcterms:created>
  <dcterms:modified xsi:type="dcterms:W3CDTF">2013-10-14T17:19:10Z</dcterms:modified>
</cp:coreProperties>
</file>